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1916" r:id="rId3"/>
    <p:sldId id="1877" r:id="rId4"/>
    <p:sldId id="660" r:id="rId5"/>
    <p:sldId id="1904" r:id="rId6"/>
    <p:sldId id="1905" r:id="rId7"/>
    <p:sldId id="1906" r:id="rId8"/>
    <p:sldId id="1909" r:id="rId9"/>
    <p:sldId id="1910" r:id="rId10"/>
    <p:sldId id="1908" r:id="rId11"/>
    <p:sldId id="257" r:id="rId12"/>
    <p:sldId id="270" r:id="rId13"/>
    <p:sldId id="259" r:id="rId14"/>
    <p:sldId id="659" r:id="rId15"/>
    <p:sldId id="1911" r:id="rId16"/>
    <p:sldId id="261" r:id="rId17"/>
    <p:sldId id="1886" r:id="rId18"/>
    <p:sldId id="1884" r:id="rId19"/>
    <p:sldId id="1885" r:id="rId20"/>
    <p:sldId id="1887" r:id="rId21"/>
    <p:sldId id="1888" r:id="rId22"/>
    <p:sldId id="1890" r:id="rId23"/>
    <p:sldId id="1891" r:id="rId24"/>
    <p:sldId id="1893" r:id="rId25"/>
    <p:sldId id="1894" r:id="rId26"/>
    <p:sldId id="1895" r:id="rId27"/>
    <p:sldId id="1897" r:id="rId28"/>
    <p:sldId id="1898" r:id="rId29"/>
    <p:sldId id="1899" r:id="rId30"/>
    <p:sldId id="1914" r:id="rId31"/>
    <p:sldId id="1915" r:id="rId32"/>
    <p:sldId id="1912" r:id="rId33"/>
    <p:sldId id="1900" r:id="rId34"/>
    <p:sldId id="1902" r:id="rId35"/>
    <p:sldId id="1903" r:id="rId36"/>
    <p:sldId id="28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EFEFE"/>
    <a:srgbClr val="5EA78F"/>
    <a:srgbClr val="00B050"/>
    <a:srgbClr val="DD8843"/>
    <a:srgbClr val="60322A"/>
    <a:srgbClr val="FFFAEC"/>
    <a:srgbClr val="60898A"/>
    <a:srgbClr val="65AD78"/>
    <a:srgbClr val="F8E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5801"/>
  </p:normalViewPr>
  <p:slideViewPr>
    <p:cSldViewPr snapToGrid="0">
      <p:cViewPr>
        <p:scale>
          <a:sx n="66" d="100"/>
          <a:sy n="66" d="100"/>
        </p:scale>
        <p:origin x="828"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2A65C-FC89-3A4D-9378-61BEAB3A80C0}"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4FF0E-777C-1E4A-9805-B0BA57EF17A8}" type="slidenum">
              <a:rPr lang="en-US" smtClean="0"/>
              <a:t>‹#›</a:t>
            </a:fld>
            <a:endParaRPr lang="en-US"/>
          </a:p>
        </p:txBody>
      </p:sp>
    </p:spTree>
    <p:extLst>
      <p:ext uri="{BB962C8B-B14F-4D97-AF65-F5344CB8AC3E}">
        <p14:creationId xmlns:p14="http://schemas.microsoft.com/office/powerpoint/2010/main" val="164932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112073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Trang văn - vietlanglit	Ms Ngoc Phan</a:t>
            </a:r>
          </a:p>
        </p:txBody>
      </p:sp>
      <p:sp>
        <p:nvSpPr>
          <p:cNvPr id="4" name="Slide Number Placeholder 3"/>
          <p:cNvSpPr>
            <a:spLocks noGrp="1"/>
          </p:cNvSpPr>
          <p:nvPr>
            <p:ph type="sldNum" sz="quarter" idx="5"/>
          </p:nvPr>
        </p:nvSpPr>
        <p:spPr/>
        <p:txBody>
          <a:bodyPr/>
          <a:lstStyle/>
          <a:p>
            <a:fld id="{15E4FF0E-777C-1E4A-9805-B0BA57EF17A8}" type="slidenum">
              <a:rPr lang="en-US" smtClean="0"/>
              <a:t>6</a:t>
            </a:fld>
            <a:endParaRPr lang="en-US"/>
          </a:p>
        </p:txBody>
      </p:sp>
    </p:spTree>
    <p:extLst>
      <p:ext uri="{BB962C8B-B14F-4D97-AF65-F5344CB8AC3E}">
        <p14:creationId xmlns:p14="http://schemas.microsoft.com/office/powerpoint/2010/main" val="368520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232323"/>
                </a:solidFill>
                <a:latin typeface="arial" panose="020B0604020202020204" pitchFamily="34" charset="0"/>
              </a:rPr>
              <a:t>vẫn là trái tim khẽ khàng của tác giả muốn được bâng khuâng cùng cốt cách người Tày thắp lửa truyền đời: </a:t>
            </a:r>
            <a:endParaRPr lang="en-US" dirty="0"/>
          </a:p>
          <a:p>
            <a:endParaRPr lang="en-US" dirty="0"/>
          </a:p>
        </p:txBody>
      </p:sp>
      <p:sp>
        <p:nvSpPr>
          <p:cNvPr id="4" name="Slide Number Placeholder 3"/>
          <p:cNvSpPr>
            <a:spLocks noGrp="1"/>
          </p:cNvSpPr>
          <p:nvPr>
            <p:ph type="sldNum" sz="quarter" idx="5"/>
          </p:nvPr>
        </p:nvSpPr>
        <p:spPr/>
        <p:txBody>
          <a:bodyPr/>
          <a:lstStyle/>
          <a:p>
            <a:fld id="{15E4FF0E-777C-1E4A-9805-B0BA57EF17A8}" type="slidenum">
              <a:rPr lang="en-US" smtClean="0"/>
              <a:t>18</a:t>
            </a:fld>
            <a:endParaRPr lang="en-US"/>
          </a:p>
        </p:txBody>
      </p:sp>
    </p:spTree>
    <p:extLst>
      <p:ext uri="{BB962C8B-B14F-4D97-AF65-F5344CB8AC3E}">
        <p14:creationId xmlns:p14="http://schemas.microsoft.com/office/powerpoint/2010/main" val="101396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232323"/>
                </a:solidFill>
                <a:latin typeface="arial" panose="020B0604020202020204" pitchFamily="34" charset="0"/>
              </a:rPr>
              <a:t>vẫn là trái tim khẽ khàng của tác giả muốn được bâng khuâng cùng cốt cách người Tày thắp lửa truyền đời: </a:t>
            </a:r>
            <a:endParaRPr lang="en-US" dirty="0"/>
          </a:p>
          <a:p>
            <a:endParaRPr lang="en-US" dirty="0"/>
          </a:p>
        </p:txBody>
      </p:sp>
      <p:sp>
        <p:nvSpPr>
          <p:cNvPr id="4" name="Slide Number Placeholder 3"/>
          <p:cNvSpPr>
            <a:spLocks noGrp="1"/>
          </p:cNvSpPr>
          <p:nvPr>
            <p:ph type="sldNum" sz="quarter" idx="5"/>
          </p:nvPr>
        </p:nvSpPr>
        <p:spPr/>
        <p:txBody>
          <a:bodyPr/>
          <a:lstStyle/>
          <a:p>
            <a:fld id="{15E4FF0E-777C-1E4A-9805-B0BA57EF17A8}" type="slidenum">
              <a:rPr lang="en-US" smtClean="0"/>
              <a:t>19</a:t>
            </a:fld>
            <a:endParaRPr lang="en-US"/>
          </a:p>
        </p:txBody>
      </p:sp>
    </p:spTree>
    <p:extLst>
      <p:ext uri="{BB962C8B-B14F-4D97-AF65-F5344CB8AC3E}">
        <p14:creationId xmlns:p14="http://schemas.microsoft.com/office/powerpoint/2010/main" val="115114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232323"/>
                </a:solidFill>
                <a:latin typeface="arial" panose="020B0604020202020204" pitchFamily="34" charset="0"/>
              </a:rPr>
              <a:t>vẫn là trái tim khẽ khàng của tác giả muốn được bâng khuâng cùng cốt cách người Tày thắp lửa truyền đời: </a:t>
            </a:r>
            <a:endParaRPr lang="en-US" dirty="0"/>
          </a:p>
          <a:p>
            <a:endParaRPr lang="en-US" dirty="0"/>
          </a:p>
        </p:txBody>
      </p:sp>
      <p:sp>
        <p:nvSpPr>
          <p:cNvPr id="4" name="Slide Number Placeholder 3"/>
          <p:cNvSpPr>
            <a:spLocks noGrp="1"/>
          </p:cNvSpPr>
          <p:nvPr>
            <p:ph type="sldNum" sz="quarter" idx="5"/>
          </p:nvPr>
        </p:nvSpPr>
        <p:spPr/>
        <p:txBody>
          <a:bodyPr/>
          <a:lstStyle/>
          <a:p>
            <a:fld id="{15E4FF0E-777C-1E4A-9805-B0BA57EF17A8}" type="slidenum">
              <a:rPr lang="en-US" smtClean="0"/>
              <a:t>20</a:t>
            </a:fld>
            <a:endParaRPr lang="en-US"/>
          </a:p>
        </p:txBody>
      </p:sp>
    </p:spTree>
    <p:extLst>
      <p:ext uri="{BB962C8B-B14F-4D97-AF65-F5344CB8AC3E}">
        <p14:creationId xmlns:p14="http://schemas.microsoft.com/office/powerpoint/2010/main" val="420125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786016"/>
      </p:ext>
    </p:extLst>
  </p:cSld>
  <p:clrMapOvr>
    <a:masterClrMapping/>
  </p:clrMapOvr>
  <p:transition spd="slow" advClick="0" advTm="2000">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404076"/>
      </p:ext>
    </p:extLst>
  </p:cSld>
  <p:clrMapOvr>
    <a:masterClrMapping/>
  </p:clrMapOvr>
  <p:transition spd="slow" advClick="0" advTm="2000">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47472"/>
      </p:ext>
    </p:extLst>
  </p:cSld>
  <p:clrMapOvr>
    <a:masterClrMapping/>
  </p:clrMapOvr>
  <p:transition spd="slow" advClick="0" advTm="2000">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4712589"/>
      </p:ext>
    </p:extLst>
  </p:cSld>
  <p:clrMapOvr>
    <a:masterClrMapping/>
  </p:clrMapOvr>
  <p:transition spd="slow" advClick="0" advTm="2000">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BFC978-B996-459D-BCF0-F22C2E413C01}"/>
              </a:ext>
            </a:extLst>
          </p:cNvPr>
          <p:cNvGrpSpPr/>
          <p:nvPr userDrawn="1"/>
        </p:nvGrpSpPr>
        <p:grpSpPr>
          <a:xfrm>
            <a:off x="-593721" y="3690907"/>
            <a:ext cx="3604881" cy="4440403"/>
            <a:chOff x="-593721" y="3690907"/>
            <a:chExt cx="3604881" cy="4440403"/>
          </a:xfrm>
        </p:grpSpPr>
        <p:sp>
          <p:nvSpPr>
            <p:cNvPr id="8" name="Rectangle: Rounded Corners 7">
              <a:extLst>
                <a:ext uri="{FF2B5EF4-FFF2-40B4-BE49-F238E27FC236}">
                  <a16:creationId xmlns:a16="http://schemas.microsoft.com/office/drawing/2014/main" id="{A553C576-F934-4166-AB17-344413522F1F}"/>
                </a:ext>
              </a:extLst>
            </p:cNvPr>
            <p:cNvSpPr/>
            <p:nvPr/>
          </p:nvSpPr>
          <p:spPr>
            <a:xfrm rot="18900000">
              <a:off x="-593721"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5B5652C-1DC8-4D78-B762-3A80D5B57344}"/>
                </a:ext>
              </a:extLst>
            </p:cNvPr>
            <p:cNvSpPr/>
            <p:nvPr/>
          </p:nvSpPr>
          <p:spPr>
            <a:xfrm rot="18900000">
              <a:off x="-593720"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DA7A6C2-4EEE-4AC8-9A1B-741C1DE2E446}"/>
                </a:ext>
              </a:extLst>
            </p:cNvPr>
            <p:cNvSpPr/>
            <p:nvPr/>
          </p:nvSpPr>
          <p:spPr>
            <a:xfrm rot="18900000">
              <a:off x="531546" y="3690907"/>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BE8859B-D620-4D3F-88BD-169E8E728135}"/>
                </a:ext>
              </a:extLst>
            </p:cNvPr>
            <p:cNvSpPr/>
            <p:nvPr/>
          </p:nvSpPr>
          <p:spPr>
            <a:xfrm rot="18900000">
              <a:off x="531547" y="5476576"/>
              <a:ext cx="1354347" cy="1354347"/>
            </a:xfrm>
            <a:prstGeom prst="roundRect">
              <a:avLst/>
            </a:prstGeom>
            <a:noFill/>
            <a:ln>
              <a:solidFill>
                <a:srgbClr val="1AA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Rounded Corners 11">
              <a:extLst>
                <a:ext uri="{FF2B5EF4-FFF2-40B4-BE49-F238E27FC236}">
                  <a16:creationId xmlns:a16="http://schemas.microsoft.com/office/drawing/2014/main" id="{A08C0260-EDCE-41B7-A5E8-932C42F5D4ED}"/>
                </a:ext>
              </a:extLst>
            </p:cNvPr>
            <p:cNvSpPr/>
            <p:nvPr/>
          </p:nvSpPr>
          <p:spPr>
            <a:xfrm rot="18900000">
              <a:off x="1656812"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6FAD573-7540-407E-A530-DB6CA6A80BDC}"/>
                </a:ext>
              </a:extLst>
            </p:cNvPr>
            <p:cNvSpPr/>
            <p:nvPr/>
          </p:nvSpPr>
          <p:spPr>
            <a:xfrm rot="18900000">
              <a:off x="1656813"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C9E3436-BF30-4145-A538-A38F2EF9D385}"/>
                </a:ext>
              </a:extLst>
            </p:cNvPr>
            <p:cNvSpPr/>
            <p:nvPr/>
          </p:nvSpPr>
          <p:spPr>
            <a:xfrm rot="18900000">
              <a:off x="123991" y="5961858"/>
              <a:ext cx="2169452" cy="2169452"/>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F9B11AE-6FB6-4B87-8E89-E1D065DB0E34}"/>
              </a:ext>
            </a:extLst>
          </p:cNvPr>
          <p:cNvSpPr/>
          <p:nvPr userDrawn="1"/>
        </p:nvSpPr>
        <p:spPr>
          <a:xfrm>
            <a:off x="0" y="3429000"/>
            <a:ext cx="4432300" cy="3429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2EF540-DE6E-4F6A-A782-50F96103DA3E}"/>
              </a:ext>
            </a:extLst>
          </p:cNvPr>
          <p:cNvSpPr/>
          <p:nvPr userDrawn="1"/>
        </p:nvSpPr>
        <p:spPr>
          <a:xfrm>
            <a:off x="11747500" y="366740"/>
            <a:ext cx="444500" cy="444500"/>
          </a:xfrm>
          <a:prstGeom prst="rect">
            <a:avLst/>
          </a:prstGeom>
          <a:solidFill>
            <a:srgbClr val="F6A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25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2025/3/5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744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2025/3/5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6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1179461"/>
      </p:ext>
    </p:extLst>
  </p:cSld>
  <p:clrMapOvr>
    <a:masterClrMapping/>
  </p:clrMapOvr>
  <p:transition spd="slow" advClick="0" advTm="2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1333137"/>
      </p:ext>
    </p:extLst>
  </p:cSld>
  <p:clrMapOvr>
    <a:masterClrMapping/>
  </p:clrMapOvr>
  <p:transition spd="slow" advClick="0" advTm="2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7754505"/>
      </p:ext>
    </p:extLst>
  </p:cSld>
  <p:clrMapOvr>
    <a:masterClrMapping/>
  </p:clrMapOvr>
  <p:transition spd="slow" advClick="0" advTm="200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6599855"/>
      </p:ext>
    </p:extLst>
  </p:cSld>
  <p:clrMapOvr>
    <a:masterClrMapping/>
  </p:clrMapOvr>
  <p:transition spd="slow" advClick="0" advTm="2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833648" y="6725083"/>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14941887"/>
      </p:ext>
    </p:extLst>
  </p:cSld>
  <p:clrMapOvr>
    <a:masterClrMapping/>
  </p:clrMapOvr>
  <p:transition spd="slow" advClick="0" advTm="2000">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2755554"/>
      </p:ext>
    </p:extLst>
  </p:cSld>
  <p:clrMapOvr>
    <a:masterClrMapping/>
  </p:clrMapOvr>
  <p:transition spd="slow" advClick="0" advTm="2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339583"/>
      </p:ext>
    </p:extLst>
  </p:cSld>
  <p:clrMapOvr>
    <a:masterClrMapping/>
  </p:clrMapOvr>
  <p:transition spd="slow" advClick="0" advTm="2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4611981"/>
      </p:ext>
    </p:extLst>
  </p:cSld>
  <p:clrMapOvr>
    <a:masterClrMapping/>
  </p:clrMapOvr>
  <p:transition spd="slow" advClick="0" advTm="2000">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1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F95C23E-0885-497E-ABA4-E784A9D8B718}"/>
              </a:ext>
            </a:extLst>
          </p:cNvPr>
          <p:cNvSpPr txBox="1"/>
          <p:nvPr userDrawn="1"/>
        </p:nvSpPr>
        <p:spPr>
          <a:xfrm>
            <a:off x="1578421" y="6604084"/>
            <a:ext cx="1155635" cy="253916"/>
          </a:xfrm>
          <a:prstGeom prst="rect">
            <a:avLst/>
          </a:prstGeom>
          <a:noFill/>
        </p:spPr>
        <p:txBody>
          <a:bodyPr wrap="square">
            <a:spAutoFit/>
          </a:bodyPr>
          <a:lstStyle/>
          <a:p>
            <a:r>
              <a:rPr lang="en-US" sz="1050">
                <a:solidFill>
                  <a:srgbClr val="F3F3F3"/>
                </a:solidFill>
              </a:rPr>
              <a:t>Ms Ngoc Phan</a:t>
            </a:r>
          </a:p>
        </p:txBody>
      </p:sp>
    </p:spTree>
    <p:extLst>
      <p:ext uri="{BB962C8B-B14F-4D97-AF65-F5344CB8AC3E}">
        <p14:creationId xmlns:p14="http://schemas.microsoft.com/office/powerpoint/2010/main" val="43019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66" r:id="rId7"/>
    <p:sldLayoutId id="2147483667" r:id="rId8"/>
    <p:sldLayoutId id="2147483668" r:id="rId9"/>
    <p:sldLayoutId id="2147483669" r:id="rId10"/>
    <p:sldLayoutId id="2147483670" r:id="rId11"/>
    <p:sldLayoutId id="2147483671" r:id="rId12"/>
    <p:sldLayoutId id="2147483679" r:id="rId13"/>
  </p:sldLayoutIdLst>
  <p:transition spd="slow" advClick="0" advTm="2000">
    <p:blinds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638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28.png"/><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9.wdp"/><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18.wdp"/><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3.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19.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5.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1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microsoft.com/office/2007/relationships/hdphoto" Target="../media/hdphoto19.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30.wdp"/><Relationship Id="rId5" Type="http://schemas.microsoft.com/office/2007/relationships/hdphoto" Target="../media/hdphoto28.wdp"/><Relationship Id="rId10" Type="http://schemas.openxmlformats.org/officeDocument/2006/relationships/image" Target="../media/image58.png"/><Relationship Id="rId4" Type="http://schemas.openxmlformats.org/officeDocument/2006/relationships/image" Target="../media/image44.png"/><Relationship Id="rId9" Type="http://schemas.microsoft.com/office/2007/relationships/hdphoto" Target="../media/hdphoto29.wdp"/></Relationships>
</file>

<file path=ppt/slides/_rels/slide18.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9.png"/><Relationship Id="rId4" Type="http://schemas.microsoft.com/office/2007/relationships/hdphoto" Target="../media/hdphoto31.wdp"/></Relationships>
</file>

<file path=ppt/slides/_rels/slide1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52.png"/><Relationship Id="rId10" Type="http://schemas.openxmlformats.org/officeDocument/2006/relationships/image" Target="../media/image62.tiff"/><Relationship Id="rId4" Type="http://schemas.microsoft.com/office/2007/relationships/hdphoto" Target="../media/hdphoto32.wdp"/><Relationship Id="rId9" Type="http://schemas.openxmlformats.org/officeDocument/2006/relationships/image" Target="../media/image61.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9.png"/><Relationship Id="rId4" Type="http://schemas.microsoft.com/office/2007/relationships/hdphoto" Target="../media/hdphoto34.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7.png"/><Relationship Id="rId4" Type="http://schemas.microsoft.com/office/2007/relationships/hdphoto" Target="../media/hdphoto23.wdp"/></Relationships>
</file>

<file path=ppt/slides/_rels/slide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9.png"/><Relationship Id="rId4" Type="http://schemas.openxmlformats.org/officeDocument/2006/relationships/image" Target="../media/image59.tif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tiff"/><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9.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8.png"/><Relationship Id="rId4" Type="http://schemas.microsoft.com/office/2007/relationships/hdphoto" Target="../media/hdphoto15.wdp"/><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43.png"/><Relationship Id="rId4" Type="http://schemas.microsoft.com/office/2007/relationships/hdphoto" Target="../media/hdphoto15.wdp"/><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6.wdp"/><Relationship Id="rId5" Type="http://schemas.openxmlformats.org/officeDocument/2006/relationships/image" Target="../media/image43.png"/><Relationship Id="rId10" Type="http://schemas.microsoft.com/office/2007/relationships/hdphoto" Target="../media/hdphoto37.wdp"/><Relationship Id="rId4" Type="http://schemas.microsoft.com/office/2007/relationships/hdphoto" Target="../media/hdphoto15.wdp"/><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tiff"/><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7.wdp"/><Relationship Id="rId7"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23.tiff"/><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5.png"/><Relationship Id="rId5" Type="http://schemas.openxmlformats.org/officeDocument/2006/relationships/image" Target="../media/image24.png"/><Relationship Id="rId10" Type="http://schemas.microsoft.com/office/2007/relationships/hdphoto" Target="../media/hdphoto14.wdp"/><Relationship Id="rId4" Type="http://schemas.microsoft.com/office/2007/relationships/hdphoto" Target="../media/hdphoto1.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5" descr="5a22516f08bc5">
            <a:extLst>
              <a:ext uri="{FF2B5EF4-FFF2-40B4-BE49-F238E27FC236}">
                <a16:creationId xmlns:a16="http://schemas.microsoft.com/office/drawing/2014/main" id="{31F79E4B-534B-FC4E-9DE4-ECD41695C6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114" y="3090461"/>
            <a:ext cx="5210629" cy="3806993"/>
          </a:xfrm>
          <a:prstGeom prst="rect">
            <a:avLst/>
          </a:prstGeom>
        </p:spPr>
      </p:pic>
      <p:sp>
        <p:nvSpPr>
          <p:cNvPr id="2" name="Title 1">
            <a:extLst>
              <a:ext uri="{FF2B5EF4-FFF2-40B4-BE49-F238E27FC236}">
                <a16:creationId xmlns:a16="http://schemas.microsoft.com/office/drawing/2014/main" id="{626F3631-9B9D-4E66-BD5C-F44249BA99F7}"/>
              </a:ext>
            </a:extLst>
          </p:cNvPr>
          <p:cNvSpPr>
            <a:spLocks noGrp="1"/>
          </p:cNvSpPr>
          <p:nvPr>
            <p:ph type="title"/>
          </p:nvPr>
        </p:nvSpPr>
        <p:spPr/>
        <p:txBody>
          <a:bodyPr>
            <a:normAutofit/>
          </a:bodyPr>
          <a:lstStyle/>
          <a:p>
            <a:pPr algn="ctr"/>
            <a:r>
              <a:rPr lang="en-US" b="1" dirty="0">
                <a:solidFill>
                  <a:srgbClr val="00B050"/>
                </a:solidFill>
                <a:latin typeface="Arial" panose="020B0604020202020204" pitchFamily="34" charset="0"/>
                <a:cs typeface="Arial" panose="020B0604020202020204" pitchFamily="34" charset="0"/>
              </a:rPr>
              <a:t>NGỮ VĂN 7</a:t>
            </a:r>
            <a:br>
              <a:rPr lang="en-US" b="1" dirty="0">
                <a:solidFill>
                  <a:srgbClr val="00B050"/>
                </a:solidFill>
                <a:latin typeface="Arial" panose="020B0604020202020204" pitchFamily="34" charset="0"/>
                <a:cs typeface="Arial" panose="020B0604020202020204" pitchFamily="34" charset="0"/>
              </a:rPr>
            </a:br>
            <a:r>
              <a:rPr lang="en-US" b="1" dirty="0" err="1">
                <a:solidFill>
                  <a:srgbClr val="00B050"/>
                </a:solidFill>
                <a:latin typeface="Arial" panose="020B0604020202020204" pitchFamily="34" charset="0"/>
                <a:cs typeface="Arial" panose="020B0604020202020204" pitchFamily="34" charset="0"/>
              </a:rPr>
              <a:t>Bài</a:t>
            </a:r>
            <a:r>
              <a:rPr lang="en-US" b="1" dirty="0">
                <a:solidFill>
                  <a:srgbClr val="00B050"/>
                </a:solidFill>
                <a:latin typeface="Arial" panose="020B0604020202020204" pitchFamily="34" charset="0"/>
                <a:cs typeface="Arial" panose="020B0604020202020204" pitchFamily="34" charset="0"/>
              </a:rPr>
              <a:t> 4: QUÀ TẶNG CỦA THIÊN NHIÊN</a:t>
            </a:r>
          </a:p>
        </p:txBody>
      </p:sp>
      <p:sp>
        <p:nvSpPr>
          <p:cNvPr id="3" name="Content Placeholder 2">
            <a:extLst>
              <a:ext uri="{FF2B5EF4-FFF2-40B4-BE49-F238E27FC236}">
                <a16:creationId xmlns:a16="http://schemas.microsoft.com/office/drawing/2014/main" id="{B7291898-0EDF-4931-92EC-C7E862C7C718}"/>
              </a:ext>
            </a:extLst>
          </p:cNvPr>
          <p:cNvSpPr>
            <a:spLocks noGrp="1"/>
          </p:cNvSpPr>
          <p:nvPr>
            <p:ph idx="1"/>
          </p:nvPr>
        </p:nvSpPr>
        <p:spPr>
          <a:xfrm>
            <a:off x="4844143" y="1955144"/>
            <a:ext cx="3381828" cy="449942"/>
          </a:xfrm>
        </p:spPr>
        <p:txBody>
          <a:bodyPr>
            <a:normAutofit fontScale="70000" lnSpcReduction="20000"/>
          </a:bodyPr>
          <a:lstStyle/>
          <a:p>
            <a:pPr marL="0" indent="0">
              <a:buNone/>
            </a:pPr>
            <a:r>
              <a:rPr lang="en-US" sz="3200" b="1" dirty="0">
                <a:solidFill>
                  <a:srgbClr val="00B050"/>
                </a:solidFill>
                <a:latin typeface="Arial" panose="020B0604020202020204" pitchFamily="34" charset="0"/>
                <a:cs typeface="Arial" panose="020B0604020202020204" pitchFamily="34" charset="0"/>
              </a:rPr>
              <a:t>TUẦN 12 - TIẾT 45, 46</a:t>
            </a:r>
          </a:p>
        </p:txBody>
      </p:sp>
      <p:sp>
        <p:nvSpPr>
          <p:cNvPr id="10" name="Title 1">
            <a:extLst>
              <a:ext uri="{FF2B5EF4-FFF2-40B4-BE49-F238E27FC236}">
                <a16:creationId xmlns:a16="http://schemas.microsoft.com/office/drawing/2014/main" id="{C0CC11F0-F581-488A-8783-6BBBC7EE13C7}"/>
              </a:ext>
            </a:extLst>
          </p:cNvPr>
          <p:cNvSpPr txBox="1">
            <a:spLocks/>
          </p:cNvSpPr>
          <p:nvPr/>
        </p:nvSpPr>
        <p:spPr>
          <a:xfrm>
            <a:off x="1277257" y="26010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00B050"/>
                </a:solidFill>
                <a:latin typeface="Arial" panose="020B0604020202020204" pitchFamily="34" charset="0"/>
                <a:cs typeface="Arial" panose="020B0604020202020204" pitchFamily="34" charset="0"/>
              </a:rPr>
              <a:t>Văn</a:t>
            </a:r>
            <a:r>
              <a:rPr lang="en-US" b="1" dirty="0">
                <a:solidFill>
                  <a:srgbClr val="00B050"/>
                </a:solidFill>
                <a:latin typeface="Arial" panose="020B0604020202020204" pitchFamily="34" charset="0"/>
                <a:cs typeface="Arial" panose="020B0604020202020204" pitchFamily="34" charset="0"/>
              </a:rPr>
              <a:t> </a:t>
            </a:r>
            <a:r>
              <a:rPr lang="en-US" b="1" dirty="0" err="1">
                <a:solidFill>
                  <a:srgbClr val="00B050"/>
                </a:solidFill>
                <a:latin typeface="Arial" panose="020B0604020202020204" pitchFamily="34" charset="0"/>
                <a:cs typeface="Arial" panose="020B0604020202020204" pitchFamily="34" charset="0"/>
              </a:rPr>
              <a:t>bản</a:t>
            </a:r>
            <a:r>
              <a:rPr lang="en-US" b="1" dirty="0">
                <a:solidFill>
                  <a:srgbClr val="00B050"/>
                </a:solidFill>
                <a:latin typeface="Arial" panose="020B0604020202020204" pitchFamily="34" charset="0"/>
                <a:cs typeface="Arial" panose="020B0604020202020204" pitchFamily="34" charset="0"/>
              </a:rPr>
              <a:t> 2: MÙA THU VỀ TRÙNG KHÁNH NGHE HẠT DẺ HÁT</a:t>
            </a:r>
          </a:p>
        </p:txBody>
      </p:sp>
      <p:sp>
        <p:nvSpPr>
          <p:cNvPr id="12" name="TextBox 11">
            <a:extLst>
              <a:ext uri="{FF2B5EF4-FFF2-40B4-BE49-F238E27FC236}">
                <a16:creationId xmlns:a16="http://schemas.microsoft.com/office/drawing/2014/main" id="{DC7FAF98-D7E2-46BF-AB32-8C6905C3BA98}"/>
              </a:ext>
            </a:extLst>
          </p:cNvPr>
          <p:cNvSpPr txBox="1"/>
          <p:nvPr/>
        </p:nvSpPr>
        <p:spPr>
          <a:xfrm>
            <a:off x="5805714" y="4993957"/>
            <a:ext cx="3910942" cy="646331"/>
          </a:xfrm>
          <a:prstGeom prst="rect">
            <a:avLst/>
          </a:prstGeom>
          <a:noFill/>
        </p:spPr>
        <p:txBody>
          <a:bodyPr wrap="none" rtlCol="0">
            <a:spAutoFit/>
          </a:bodyPr>
          <a:lstStyle/>
          <a:p>
            <a:pPr algn="ctr"/>
            <a:r>
              <a:rPr lang="en-US" b="1" dirty="0">
                <a:solidFill>
                  <a:srgbClr val="00B050"/>
                </a:solidFill>
                <a:latin typeface="Arial" panose="020B0604020202020204" pitchFamily="34" charset="0"/>
                <a:cs typeface="Arial" panose="020B0604020202020204" pitchFamily="34" charset="0"/>
              </a:rPr>
              <a:t>GV: NGUYỄN THU HẰNG</a:t>
            </a:r>
          </a:p>
          <a:p>
            <a:pPr algn="ctr"/>
            <a:r>
              <a:rPr lang="en-US" b="1" dirty="0">
                <a:solidFill>
                  <a:srgbClr val="00B050"/>
                </a:solidFill>
                <a:latin typeface="Arial" panose="020B0604020202020204" pitchFamily="34" charset="0"/>
                <a:cs typeface="Arial" panose="020B0604020202020204" pitchFamily="34" charset="0"/>
              </a:rPr>
              <a:t>TRƯỜNG THCS LONG BÌNH TÂN</a:t>
            </a:r>
          </a:p>
        </p:txBody>
      </p:sp>
    </p:spTree>
    <p:extLst>
      <p:ext uri="{BB962C8B-B14F-4D97-AF65-F5344CB8AC3E}">
        <p14:creationId xmlns:p14="http://schemas.microsoft.com/office/powerpoint/2010/main" val="183187036"/>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5a22516f08bc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311" y="1009276"/>
            <a:ext cx="7318469" cy="5347025"/>
          </a:xfrm>
          <a:prstGeom prst="rect">
            <a:avLst/>
          </a:prstGeom>
        </p:spPr>
      </p:pic>
      <p:pic>
        <p:nvPicPr>
          <p:cNvPr id="6" name="Picture 5">
            <a:extLst>
              <a:ext uri="{FF2B5EF4-FFF2-40B4-BE49-F238E27FC236}">
                <a16:creationId xmlns:a16="http://schemas.microsoft.com/office/drawing/2014/main" id="{477BA77D-8FAE-9E4F-8B71-2E16E8AD61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35" b="91882" l="2299" r="96552">
                        <a14:foregroundMark x1="63793" y1="10332" x2="35345" y2="7380"/>
                        <a14:foregroundMark x1="8046" y1="81181" x2="6897" y2="65314"/>
                        <a14:foregroundMark x1="6897" y1="65314" x2="8621" y2="56827"/>
                        <a14:foregroundMark x1="2586" y1="81550" x2="2874" y2="75277"/>
                        <a14:foregroundMark x1="59195" y1="86716" x2="67816" y2="91882"/>
                        <a14:foregroundMark x1="85632" y1="85609" x2="95977" y2="91882"/>
                        <a14:foregroundMark x1="95977" y1="91882" x2="85345" y2="90775"/>
                        <a14:foregroundMark x1="85345" y1="90775" x2="92816" y2="81919"/>
                        <a14:foregroundMark x1="94828" y1="83764" x2="96552" y2="87823"/>
                      </a14:backgroundRemoval>
                    </a14:imgEffect>
                  </a14:imgLayer>
                </a14:imgProps>
              </a:ext>
            </a:extLst>
          </a:blip>
          <a:stretch>
            <a:fillRect/>
          </a:stretch>
        </p:blipFill>
        <p:spPr>
          <a:xfrm>
            <a:off x="18357" y="4863139"/>
            <a:ext cx="2653405" cy="2066301"/>
          </a:xfrm>
          <a:prstGeom prst="rect">
            <a:avLst/>
          </a:prstGeom>
        </p:spPr>
      </p:pic>
      <p:pic>
        <p:nvPicPr>
          <p:cNvPr id="20" name="Picture 19">
            <a:extLst>
              <a:ext uri="{FF2B5EF4-FFF2-40B4-BE49-F238E27FC236}">
                <a16:creationId xmlns:a16="http://schemas.microsoft.com/office/drawing/2014/main" id="{B7EF7627-8373-9A4F-8F16-87D74B45C5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667" y1="82000" x2="45667" y2="88000"/>
                        <a14:foregroundMark x1="34667" y1="55333" x2="44667" y2="58333"/>
                        <a14:foregroundMark x1="65333" y1="61000" x2="68667" y2="69333"/>
                      </a14:backgroundRemoval>
                    </a14:imgEffect>
                  </a14:imgLayer>
                </a14:imgProps>
              </a:ext>
            </a:extLst>
          </a:blip>
          <a:stretch>
            <a:fillRect/>
          </a:stretch>
        </p:blipFill>
        <p:spPr>
          <a:xfrm>
            <a:off x="8831496" y="3483961"/>
            <a:ext cx="3642455" cy="3642455"/>
          </a:xfrm>
          <a:prstGeom prst="rect">
            <a:avLst/>
          </a:prstGeom>
        </p:spPr>
      </p:pic>
      <p:pic>
        <p:nvPicPr>
          <p:cNvPr id="21" name="Picture 20">
            <a:extLst>
              <a:ext uri="{FF2B5EF4-FFF2-40B4-BE49-F238E27FC236}">
                <a16:creationId xmlns:a16="http://schemas.microsoft.com/office/drawing/2014/main" id="{598D25F9-1970-0F41-8A27-7350F3D481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667" y1="52333" x2="36667" y2="61000"/>
                        <a14:foregroundMark x1="36667" y1="61000" x2="39333" y2="61333"/>
                        <a14:foregroundMark x1="62667" y1="61000" x2="75333" y2="60667"/>
                        <a14:foregroundMark x1="75333" y1="60667" x2="79667" y2="57667"/>
                        <a14:foregroundMark x1="52333" y1="80667" x2="55000" y2="86000"/>
                        <a14:foregroundMark x1="49000" y1="80333" x2="45000" y2="85667"/>
                      </a14:backgroundRemoval>
                    </a14:imgEffect>
                  </a14:imgLayer>
                </a14:imgProps>
              </a:ext>
            </a:extLst>
          </a:blip>
          <a:stretch>
            <a:fillRect/>
          </a:stretch>
        </p:blipFill>
        <p:spPr>
          <a:xfrm>
            <a:off x="5878291" y="3400189"/>
            <a:ext cx="3810000" cy="3810000"/>
          </a:xfrm>
          <a:prstGeom prst="rect">
            <a:avLst/>
          </a:prstGeom>
        </p:spPr>
      </p:pic>
      <p:sp>
        <p:nvSpPr>
          <p:cNvPr id="22" name="Rounded Rectangle 7">
            <a:extLst>
              <a:ext uri="{FF2B5EF4-FFF2-40B4-BE49-F238E27FC236}">
                <a16:creationId xmlns:a16="http://schemas.microsoft.com/office/drawing/2014/main" id="{A45B690E-0736-7342-A754-4845B9CCA56C}"/>
              </a:ext>
            </a:extLst>
          </p:cNvPr>
          <p:cNvSpPr/>
          <p:nvPr/>
        </p:nvSpPr>
        <p:spPr>
          <a:xfrm>
            <a:off x="8278009" y="613379"/>
            <a:ext cx="1689367" cy="395897"/>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65AD78"/>
                </a:solidFill>
                <a:latin typeface="SVN-Steady" pitchFamily="50" charset="0"/>
                <a:ea typeface="Aachen" panose="02020500000000000000" pitchFamily="18" charset="0"/>
                <a:cs typeface="Aachen" panose="02020500000000000000" pitchFamily="18" charset="0"/>
                <a:sym typeface="+mn-lt"/>
              </a:rPr>
              <a:t>Bài</a:t>
            </a:r>
            <a:r>
              <a:rPr lang="en-US" sz="4400" b="1" dirty="0">
                <a:solidFill>
                  <a:srgbClr val="65AD78"/>
                </a:solidFill>
                <a:latin typeface="SVN-Steady" pitchFamily="50" charset="0"/>
                <a:ea typeface="Aachen" panose="02020500000000000000" pitchFamily="18" charset="0"/>
                <a:cs typeface="Aachen" panose="02020500000000000000" pitchFamily="18" charset="0"/>
                <a:sym typeface="+mn-lt"/>
              </a:rPr>
              <a:t> 4</a:t>
            </a:r>
            <a:endParaRPr lang="en-US" sz="4400" b="1" dirty="0">
              <a:solidFill>
                <a:srgbClr val="65AD78"/>
              </a:solidFill>
              <a:latin typeface="SVN-Steady" pitchFamily="50" charset="0"/>
              <a:ea typeface="Aachen" panose="02020500000000000000" pitchFamily="18" charset="0"/>
              <a:cs typeface="Aachen" panose="02020500000000000000" pitchFamily="18" charset="0"/>
            </a:endParaRPr>
          </a:p>
        </p:txBody>
      </p:sp>
      <p:sp>
        <p:nvSpPr>
          <p:cNvPr id="23" name="TextBox 21">
            <a:extLst>
              <a:ext uri="{FF2B5EF4-FFF2-40B4-BE49-F238E27FC236}">
                <a16:creationId xmlns:a16="http://schemas.microsoft.com/office/drawing/2014/main" id="{61260A73-FD33-3446-BC2A-C739CB68CE2B}"/>
              </a:ext>
            </a:extLst>
          </p:cNvPr>
          <p:cNvSpPr txBox="1"/>
          <p:nvPr/>
        </p:nvSpPr>
        <p:spPr>
          <a:xfrm>
            <a:off x="5511534" y="1249110"/>
            <a:ext cx="7222318" cy="2585323"/>
          </a:xfrm>
          <a:prstGeom prst="rect">
            <a:avLst/>
          </a:prstGeom>
          <a:noFill/>
        </p:spPr>
        <p:txBody>
          <a:bodyPr wrap="square" rtlCol="0">
            <a:spAutoFit/>
          </a:bodyPr>
          <a:lstStyle/>
          <a:p>
            <a:pPr algn="ct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Mùa</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thu</a:t>
            </a:r>
            <a:endPar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về</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Trùng</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Khánh</a:t>
            </a:r>
            <a:endPar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nghe</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hạt</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dẻ</a:t>
            </a:r>
            <a:r>
              <a:rPr lang="en-US" altLang="zh-CN"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rPr>
              <a:t>hát</a:t>
            </a:r>
            <a:endParaRPr lang="zh-CN" altLang="en-US" sz="5400" b="1" dirty="0">
              <a:solidFill>
                <a:srgbClr val="00B050"/>
              </a:solidFill>
              <a:effectLst>
                <a:outerShdw blurRad="38100" dist="38100" dir="2700000" algn="tl">
                  <a:srgbClr val="000000">
                    <a:alpha val="43137"/>
                  </a:srgbClr>
                </a:outerShdw>
              </a:effectLst>
              <a:latin typeface="SVN-Hole Hearted" panose="020B0A06020104020203" pitchFamily="34" charset="0"/>
              <a:cs typeface="+mn-ea"/>
              <a:sym typeface="+mn-lt"/>
            </a:endParaRPr>
          </a:p>
        </p:txBody>
      </p:sp>
    </p:spTree>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6" presetClass="emph" presetSubtype="0" fill="hold" grpId="1" nodeType="withEffect">
                                  <p:stCondLst>
                                    <p:cond delay="500"/>
                                  </p:stCondLst>
                                  <p:iterate type="lt">
                                    <p:tmPct val="10000"/>
                                  </p:iterate>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01090" y="1856740"/>
            <a:ext cx="4384675" cy="3401060"/>
            <a:chOff x="-4066" y="5427"/>
            <a:chExt cx="6905" cy="5356"/>
          </a:xfrm>
        </p:grpSpPr>
        <p:sp>
          <p:nvSpPr>
            <p:cNvPr id="37" name="ïśḷiďe"/>
            <p:cNvSpPr/>
            <p:nvPr/>
          </p:nvSpPr>
          <p:spPr bwMode="auto">
            <a:xfrm>
              <a:off x="-4066" y="6401"/>
              <a:ext cx="3438" cy="4383"/>
            </a:xfrm>
            <a:custGeom>
              <a:avLst/>
              <a:gdLst>
                <a:gd name="T0" fmla="*/ 269 w 269"/>
                <a:gd name="T1" fmla="*/ 315 h 342"/>
                <a:gd name="T2" fmla="*/ 250 w 269"/>
                <a:gd name="T3" fmla="*/ 333 h 342"/>
                <a:gd name="T4" fmla="*/ 19 w 269"/>
                <a:gd name="T5" fmla="*/ 342 h 342"/>
                <a:gd name="T6" fmla="*/ 0 w 269"/>
                <a:gd name="T7" fmla="*/ 324 h 342"/>
                <a:gd name="T8" fmla="*/ 0 w 269"/>
                <a:gd name="T9" fmla="*/ 18 h 342"/>
                <a:gd name="T10" fmla="*/ 19 w 269"/>
                <a:gd name="T11" fmla="*/ 0 h 342"/>
                <a:gd name="T12" fmla="*/ 250 w 269"/>
                <a:gd name="T13" fmla="*/ 27 h 342"/>
                <a:gd name="T14" fmla="*/ 269 w 269"/>
                <a:gd name="T15" fmla="*/ 44 h 342"/>
                <a:gd name="T16" fmla="*/ 269 w 269"/>
                <a:gd name="T17" fmla="*/ 3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42">
                  <a:moveTo>
                    <a:pt x="269" y="315"/>
                  </a:moveTo>
                  <a:cubicBezTo>
                    <a:pt x="269" y="325"/>
                    <a:pt x="261" y="333"/>
                    <a:pt x="250" y="333"/>
                  </a:cubicBezTo>
                  <a:cubicBezTo>
                    <a:pt x="19" y="342"/>
                    <a:pt x="19" y="342"/>
                    <a:pt x="19" y="342"/>
                  </a:cubicBezTo>
                  <a:cubicBezTo>
                    <a:pt x="8" y="342"/>
                    <a:pt x="0" y="334"/>
                    <a:pt x="0" y="324"/>
                  </a:cubicBezTo>
                  <a:cubicBezTo>
                    <a:pt x="0" y="18"/>
                    <a:pt x="0" y="18"/>
                    <a:pt x="0" y="18"/>
                  </a:cubicBezTo>
                  <a:cubicBezTo>
                    <a:pt x="0" y="8"/>
                    <a:pt x="8" y="0"/>
                    <a:pt x="19" y="0"/>
                  </a:cubicBezTo>
                  <a:cubicBezTo>
                    <a:pt x="250" y="27"/>
                    <a:pt x="250" y="27"/>
                    <a:pt x="250" y="27"/>
                  </a:cubicBezTo>
                  <a:cubicBezTo>
                    <a:pt x="261" y="27"/>
                    <a:pt x="269" y="35"/>
                    <a:pt x="269" y="44"/>
                  </a:cubicBezTo>
                  <a:lnTo>
                    <a:pt x="269" y="315"/>
                  </a:lnTo>
                  <a:close/>
                </a:path>
              </a:pathLst>
            </a:custGeom>
            <a:blipFill>
              <a:blip r:embed="rId2"/>
              <a:stretch>
                <a:fillRect/>
              </a:stretch>
            </a:blipFill>
            <a:ln w="33338"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38" name="ïšlïḍé"/>
            <p:cNvSpPr/>
            <p:nvPr/>
          </p:nvSpPr>
          <p:spPr bwMode="auto">
            <a:xfrm>
              <a:off x="-3794" y="6669"/>
              <a:ext cx="3142" cy="3849"/>
            </a:xfrm>
            <a:custGeom>
              <a:avLst/>
              <a:gdLst>
                <a:gd name="T0" fmla="*/ 246 w 246"/>
                <a:gd name="T1" fmla="*/ 276 h 300"/>
                <a:gd name="T2" fmla="*/ 228 w 246"/>
                <a:gd name="T3" fmla="*/ 292 h 300"/>
                <a:gd name="T4" fmla="*/ 17 w 246"/>
                <a:gd name="T5" fmla="*/ 300 h 300"/>
                <a:gd name="T6" fmla="*/ 0 w 246"/>
                <a:gd name="T7" fmla="*/ 284 h 300"/>
                <a:gd name="T8" fmla="*/ 0 w 246"/>
                <a:gd name="T9" fmla="*/ 15 h 300"/>
                <a:gd name="T10" fmla="*/ 17 w 246"/>
                <a:gd name="T11" fmla="*/ 0 h 300"/>
                <a:gd name="T12" fmla="*/ 228 w 246"/>
                <a:gd name="T13" fmla="*/ 23 h 300"/>
                <a:gd name="T14" fmla="*/ 246 w 246"/>
                <a:gd name="T15" fmla="*/ 39 h 300"/>
                <a:gd name="T16" fmla="*/ 246 w 246"/>
                <a:gd name="T17" fmla="*/ 2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00">
                  <a:moveTo>
                    <a:pt x="246" y="276"/>
                  </a:moveTo>
                  <a:cubicBezTo>
                    <a:pt x="246" y="285"/>
                    <a:pt x="238" y="292"/>
                    <a:pt x="228" y="292"/>
                  </a:cubicBezTo>
                  <a:cubicBezTo>
                    <a:pt x="17" y="300"/>
                    <a:pt x="17" y="300"/>
                    <a:pt x="17" y="300"/>
                  </a:cubicBezTo>
                  <a:cubicBezTo>
                    <a:pt x="8" y="300"/>
                    <a:pt x="0" y="293"/>
                    <a:pt x="0" y="284"/>
                  </a:cubicBezTo>
                  <a:cubicBezTo>
                    <a:pt x="0" y="15"/>
                    <a:pt x="0" y="15"/>
                    <a:pt x="0" y="15"/>
                  </a:cubicBezTo>
                  <a:cubicBezTo>
                    <a:pt x="0" y="7"/>
                    <a:pt x="8" y="0"/>
                    <a:pt x="17" y="0"/>
                  </a:cubicBezTo>
                  <a:cubicBezTo>
                    <a:pt x="228" y="23"/>
                    <a:pt x="228" y="23"/>
                    <a:pt x="228" y="23"/>
                  </a:cubicBezTo>
                  <a:cubicBezTo>
                    <a:pt x="238" y="23"/>
                    <a:pt x="246" y="30"/>
                    <a:pt x="246" y="39"/>
                  </a:cubicBezTo>
                  <a:lnTo>
                    <a:pt x="246" y="276"/>
                  </a:lnTo>
                  <a:close/>
                </a:path>
              </a:pathLst>
            </a:custGeom>
            <a:blipFill>
              <a:blip r:embed="rId3"/>
              <a:stretch>
                <a:fillRect/>
              </a:stretch>
            </a:blipFill>
            <a:ln w="38100" cap="flat" cmpd="sng" algn="ctr">
              <a:solidFill>
                <a:srgbClr val="81726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cs typeface="+mn-ea"/>
                <a:sym typeface="+mn-lt"/>
              </a:endParaRPr>
            </a:p>
          </p:txBody>
        </p:sp>
        <p:sp>
          <p:nvSpPr>
            <p:cNvPr id="39" name="ïṧlïḓê"/>
            <p:cNvSpPr/>
            <p:nvPr/>
          </p:nvSpPr>
          <p:spPr bwMode="auto">
            <a:xfrm>
              <a:off x="-599" y="6401"/>
              <a:ext cx="3438" cy="4383"/>
            </a:xfrm>
            <a:custGeom>
              <a:avLst/>
              <a:gdLst>
                <a:gd name="T0" fmla="*/ 269 w 269"/>
                <a:gd name="T1" fmla="*/ 324 h 342"/>
                <a:gd name="T2" fmla="*/ 250 w 269"/>
                <a:gd name="T3" fmla="*/ 342 h 342"/>
                <a:gd name="T4" fmla="*/ 19 w 269"/>
                <a:gd name="T5" fmla="*/ 333 h 342"/>
                <a:gd name="T6" fmla="*/ 0 w 269"/>
                <a:gd name="T7" fmla="*/ 315 h 342"/>
                <a:gd name="T8" fmla="*/ 0 w 269"/>
                <a:gd name="T9" fmla="*/ 44 h 342"/>
                <a:gd name="T10" fmla="*/ 19 w 269"/>
                <a:gd name="T11" fmla="*/ 27 h 342"/>
                <a:gd name="T12" fmla="*/ 250 w 269"/>
                <a:gd name="T13" fmla="*/ 0 h 342"/>
                <a:gd name="T14" fmla="*/ 269 w 269"/>
                <a:gd name="T15" fmla="*/ 18 h 342"/>
                <a:gd name="T16" fmla="*/ 269 w 269"/>
                <a:gd name="T17" fmla="*/ 3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42">
                  <a:moveTo>
                    <a:pt x="269" y="324"/>
                  </a:moveTo>
                  <a:cubicBezTo>
                    <a:pt x="269" y="334"/>
                    <a:pt x="261" y="342"/>
                    <a:pt x="250" y="342"/>
                  </a:cubicBezTo>
                  <a:cubicBezTo>
                    <a:pt x="19" y="333"/>
                    <a:pt x="19" y="333"/>
                    <a:pt x="19" y="333"/>
                  </a:cubicBezTo>
                  <a:cubicBezTo>
                    <a:pt x="8" y="333"/>
                    <a:pt x="0" y="325"/>
                    <a:pt x="0" y="315"/>
                  </a:cubicBezTo>
                  <a:cubicBezTo>
                    <a:pt x="0" y="44"/>
                    <a:pt x="0" y="44"/>
                    <a:pt x="0" y="44"/>
                  </a:cubicBezTo>
                  <a:cubicBezTo>
                    <a:pt x="0" y="35"/>
                    <a:pt x="8" y="27"/>
                    <a:pt x="19" y="27"/>
                  </a:cubicBezTo>
                  <a:cubicBezTo>
                    <a:pt x="250" y="0"/>
                    <a:pt x="250" y="0"/>
                    <a:pt x="250" y="0"/>
                  </a:cubicBezTo>
                  <a:cubicBezTo>
                    <a:pt x="261" y="0"/>
                    <a:pt x="269" y="8"/>
                    <a:pt x="269" y="18"/>
                  </a:cubicBezTo>
                  <a:lnTo>
                    <a:pt x="269" y="324"/>
                  </a:lnTo>
                  <a:close/>
                </a:path>
              </a:pathLst>
            </a:custGeom>
            <a:blipFill>
              <a:blip r:embed="rId2"/>
              <a:stretch>
                <a:fillRect/>
              </a:stretch>
            </a:blipFill>
            <a:ln w="33338"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0" name="i$ḻíḑe"/>
            <p:cNvSpPr/>
            <p:nvPr/>
          </p:nvSpPr>
          <p:spPr bwMode="auto">
            <a:xfrm>
              <a:off x="-561" y="6669"/>
              <a:ext cx="3132" cy="3849"/>
            </a:xfrm>
            <a:custGeom>
              <a:avLst/>
              <a:gdLst>
                <a:gd name="T0" fmla="*/ 245 w 245"/>
                <a:gd name="T1" fmla="*/ 284 h 300"/>
                <a:gd name="T2" fmla="*/ 228 w 245"/>
                <a:gd name="T3" fmla="*/ 300 h 300"/>
                <a:gd name="T4" fmla="*/ 17 w 245"/>
                <a:gd name="T5" fmla="*/ 292 h 300"/>
                <a:gd name="T6" fmla="*/ 0 w 245"/>
                <a:gd name="T7" fmla="*/ 276 h 300"/>
                <a:gd name="T8" fmla="*/ 0 w 245"/>
                <a:gd name="T9" fmla="*/ 39 h 300"/>
                <a:gd name="T10" fmla="*/ 17 w 245"/>
                <a:gd name="T11" fmla="*/ 23 h 300"/>
                <a:gd name="T12" fmla="*/ 228 w 245"/>
                <a:gd name="T13" fmla="*/ 0 h 300"/>
                <a:gd name="T14" fmla="*/ 245 w 245"/>
                <a:gd name="T15" fmla="*/ 15 h 300"/>
                <a:gd name="T16" fmla="*/ 245 w 245"/>
                <a:gd name="T17" fmla="*/ 2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00">
                  <a:moveTo>
                    <a:pt x="245" y="284"/>
                  </a:moveTo>
                  <a:cubicBezTo>
                    <a:pt x="245" y="293"/>
                    <a:pt x="237" y="300"/>
                    <a:pt x="228" y="300"/>
                  </a:cubicBezTo>
                  <a:cubicBezTo>
                    <a:pt x="17" y="292"/>
                    <a:pt x="17" y="292"/>
                    <a:pt x="17" y="292"/>
                  </a:cubicBezTo>
                  <a:cubicBezTo>
                    <a:pt x="8" y="292"/>
                    <a:pt x="0" y="285"/>
                    <a:pt x="0" y="276"/>
                  </a:cubicBezTo>
                  <a:cubicBezTo>
                    <a:pt x="0" y="39"/>
                    <a:pt x="0" y="39"/>
                    <a:pt x="0" y="39"/>
                  </a:cubicBezTo>
                  <a:cubicBezTo>
                    <a:pt x="0" y="30"/>
                    <a:pt x="8" y="23"/>
                    <a:pt x="17" y="23"/>
                  </a:cubicBezTo>
                  <a:cubicBezTo>
                    <a:pt x="228" y="0"/>
                    <a:pt x="228" y="0"/>
                    <a:pt x="228" y="0"/>
                  </a:cubicBezTo>
                  <a:cubicBezTo>
                    <a:pt x="237" y="0"/>
                    <a:pt x="245" y="7"/>
                    <a:pt x="245" y="15"/>
                  </a:cubicBezTo>
                  <a:lnTo>
                    <a:pt x="245" y="284"/>
                  </a:lnTo>
                  <a:close/>
                </a:path>
              </a:pathLst>
            </a:custGeom>
            <a:blipFill>
              <a:blip r:embed="rId3"/>
              <a:stretch>
                <a:fillRect/>
              </a:stretch>
            </a:blipFill>
            <a:ln w="38100" cap="flat" cmpd="sng" algn="ctr">
              <a:solidFill>
                <a:srgbClr val="81726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cs typeface="+mn-ea"/>
                <a:sym typeface="+mn-lt"/>
              </a:endParaRPr>
            </a:p>
          </p:txBody>
        </p:sp>
        <p:sp>
          <p:nvSpPr>
            <p:cNvPr id="41" name="îsļîḋé"/>
            <p:cNvSpPr/>
            <p:nvPr/>
          </p:nvSpPr>
          <p:spPr bwMode="auto">
            <a:xfrm>
              <a:off x="-537" y="5427"/>
              <a:ext cx="2607" cy="5267"/>
            </a:xfrm>
            <a:custGeom>
              <a:avLst/>
              <a:gdLst>
                <a:gd name="T0" fmla="*/ 204 w 204"/>
                <a:gd name="T1" fmla="*/ 322 h 411"/>
                <a:gd name="T2" fmla="*/ 184 w 204"/>
                <a:gd name="T3" fmla="*/ 342 h 411"/>
                <a:gd name="T4" fmla="*/ 23 w 204"/>
                <a:gd name="T5" fmla="*/ 403 h 411"/>
                <a:gd name="T6" fmla="*/ 0 w 204"/>
                <a:gd name="T7" fmla="*/ 388 h 411"/>
                <a:gd name="T8" fmla="*/ 0 w 204"/>
                <a:gd name="T9" fmla="*/ 124 h 411"/>
                <a:gd name="T10" fmla="*/ 14 w 204"/>
                <a:gd name="T11" fmla="*/ 100 h 411"/>
                <a:gd name="T12" fmla="*/ 179 w 204"/>
                <a:gd name="T13" fmla="*/ 9 h 411"/>
                <a:gd name="T14" fmla="*/ 204 w 204"/>
                <a:gd name="T15" fmla="*/ 21 h 411"/>
                <a:gd name="T16" fmla="*/ 204 w 204"/>
                <a:gd name="T17" fmla="*/ 3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11">
                  <a:moveTo>
                    <a:pt x="204" y="322"/>
                  </a:moveTo>
                  <a:cubicBezTo>
                    <a:pt x="204" y="334"/>
                    <a:pt x="194" y="338"/>
                    <a:pt x="184" y="342"/>
                  </a:cubicBezTo>
                  <a:cubicBezTo>
                    <a:pt x="23" y="403"/>
                    <a:pt x="23" y="403"/>
                    <a:pt x="23" y="403"/>
                  </a:cubicBezTo>
                  <a:cubicBezTo>
                    <a:pt x="2" y="411"/>
                    <a:pt x="0" y="398"/>
                    <a:pt x="0" y="388"/>
                  </a:cubicBezTo>
                  <a:cubicBezTo>
                    <a:pt x="0" y="124"/>
                    <a:pt x="0" y="124"/>
                    <a:pt x="0" y="124"/>
                  </a:cubicBezTo>
                  <a:cubicBezTo>
                    <a:pt x="0" y="112"/>
                    <a:pt x="5" y="105"/>
                    <a:pt x="14" y="100"/>
                  </a:cubicBezTo>
                  <a:cubicBezTo>
                    <a:pt x="179" y="9"/>
                    <a:pt x="179" y="9"/>
                    <a:pt x="179" y="9"/>
                  </a:cubicBezTo>
                  <a:cubicBezTo>
                    <a:pt x="197" y="0"/>
                    <a:pt x="204" y="10"/>
                    <a:pt x="204" y="21"/>
                  </a:cubicBezTo>
                  <a:lnTo>
                    <a:pt x="204" y="322"/>
                  </a:lnTo>
                  <a:close/>
                </a:path>
              </a:pathLst>
            </a:custGeom>
            <a:blipFill>
              <a:blip r:embed="rId4"/>
              <a:stretch>
                <a:fillRect/>
              </a:stretch>
            </a:blipFill>
            <a:ln w="33338"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2" name="ïś1ïḑè"/>
            <p:cNvSpPr/>
            <p:nvPr/>
          </p:nvSpPr>
          <p:spPr bwMode="auto">
            <a:xfrm>
              <a:off x="-537" y="5733"/>
              <a:ext cx="2402" cy="4718"/>
            </a:xfrm>
            <a:custGeom>
              <a:avLst/>
              <a:gdLst>
                <a:gd name="T0" fmla="*/ 188 w 188"/>
                <a:gd name="T1" fmla="*/ 285 h 368"/>
                <a:gd name="T2" fmla="*/ 169 w 188"/>
                <a:gd name="T3" fmla="*/ 303 h 368"/>
                <a:gd name="T4" fmla="*/ 15 w 188"/>
                <a:gd name="T5" fmla="*/ 362 h 368"/>
                <a:gd name="T6" fmla="*/ 2 w 188"/>
                <a:gd name="T7" fmla="*/ 346 h 368"/>
                <a:gd name="T8" fmla="*/ 2 w 188"/>
                <a:gd name="T9" fmla="*/ 114 h 368"/>
                <a:gd name="T10" fmla="*/ 15 w 188"/>
                <a:gd name="T11" fmla="*/ 93 h 368"/>
                <a:gd name="T12" fmla="*/ 172 w 188"/>
                <a:gd name="T13" fmla="*/ 5 h 368"/>
                <a:gd name="T14" fmla="*/ 188 w 188"/>
                <a:gd name="T15" fmla="*/ 16 h 368"/>
                <a:gd name="T16" fmla="*/ 188 w 188"/>
                <a:gd name="T17" fmla="*/ 2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368">
                  <a:moveTo>
                    <a:pt x="188" y="285"/>
                  </a:moveTo>
                  <a:cubicBezTo>
                    <a:pt x="188" y="293"/>
                    <a:pt x="181" y="300"/>
                    <a:pt x="169" y="303"/>
                  </a:cubicBezTo>
                  <a:cubicBezTo>
                    <a:pt x="15" y="362"/>
                    <a:pt x="15" y="362"/>
                    <a:pt x="15" y="362"/>
                  </a:cubicBezTo>
                  <a:cubicBezTo>
                    <a:pt x="0" y="368"/>
                    <a:pt x="2" y="355"/>
                    <a:pt x="2" y="346"/>
                  </a:cubicBezTo>
                  <a:cubicBezTo>
                    <a:pt x="2" y="114"/>
                    <a:pt x="2" y="114"/>
                    <a:pt x="2" y="114"/>
                  </a:cubicBezTo>
                  <a:cubicBezTo>
                    <a:pt x="2" y="104"/>
                    <a:pt x="6" y="98"/>
                    <a:pt x="15" y="93"/>
                  </a:cubicBezTo>
                  <a:cubicBezTo>
                    <a:pt x="172" y="5"/>
                    <a:pt x="172" y="5"/>
                    <a:pt x="172" y="5"/>
                  </a:cubicBezTo>
                  <a:cubicBezTo>
                    <a:pt x="182" y="0"/>
                    <a:pt x="188" y="2"/>
                    <a:pt x="188" y="16"/>
                  </a:cubicBezTo>
                  <a:lnTo>
                    <a:pt x="188" y="285"/>
                  </a:lnTo>
                  <a:close/>
                </a:path>
              </a:pathLst>
            </a:custGeom>
            <a:blipFill>
              <a:blip r:embed="rId5"/>
              <a:stretch>
                <a:fillRect/>
              </a:stretch>
            </a:blipFill>
            <a:ln w="38100" cap="flat" cmpd="sng" algn="ctr">
              <a:solidFill>
                <a:srgbClr val="81726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cs typeface="+mn-ea"/>
                <a:sym typeface="+mn-lt"/>
              </a:endParaRPr>
            </a:p>
          </p:txBody>
        </p:sp>
        <p:sp>
          <p:nvSpPr>
            <p:cNvPr id="43" name="iṣ1iḍè"/>
            <p:cNvSpPr/>
            <p:nvPr/>
          </p:nvSpPr>
          <p:spPr bwMode="auto">
            <a:xfrm>
              <a:off x="-3502" y="5427"/>
              <a:ext cx="2827" cy="5267"/>
            </a:xfrm>
            <a:custGeom>
              <a:avLst/>
              <a:gdLst>
                <a:gd name="T0" fmla="*/ 0 w 221"/>
                <a:gd name="T1" fmla="*/ 322 h 411"/>
                <a:gd name="T2" fmla="*/ 21 w 221"/>
                <a:gd name="T3" fmla="*/ 342 h 411"/>
                <a:gd name="T4" fmla="*/ 196 w 221"/>
                <a:gd name="T5" fmla="*/ 403 h 411"/>
                <a:gd name="T6" fmla="*/ 221 w 221"/>
                <a:gd name="T7" fmla="*/ 388 h 411"/>
                <a:gd name="T8" fmla="*/ 221 w 221"/>
                <a:gd name="T9" fmla="*/ 124 h 411"/>
                <a:gd name="T10" fmla="*/ 205 w 221"/>
                <a:gd name="T11" fmla="*/ 100 h 411"/>
                <a:gd name="T12" fmla="*/ 26 w 221"/>
                <a:gd name="T13" fmla="*/ 9 h 411"/>
                <a:gd name="T14" fmla="*/ 0 w 221"/>
                <a:gd name="T15" fmla="*/ 21 h 411"/>
                <a:gd name="T16" fmla="*/ 0 w 221"/>
                <a:gd name="T17" fmla="*/ 3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11">
                  <a:moveTo>
                    <a:pt x="0" y="322"/>
                  </a:moveTo>
                  <a:cubicBezTo>
                    <a:pt x="0" y="334"/>
                    <a:pt x="10" y="338"/>
                    <a:pt x="21" y="342"/>
                  </a:cubicBezTo>
                  <a:cubicBezTo>
                    <a:pt x="196" y="403"/>
                    <a:pt x="196" y="403"/>
                    <a:pt x="196" y="403"/>
                  </a:cubicBezTo>
                  <a:cubicBezTo>
                    <a:pt x="218" y="411"/>
                    <a:pt x="221" y="398"/>
                    <a:pt x="221" y="388"/>
                  </a:cubicBezTo>
                  <a:cubicBezTo>
                    <a:pt x="221" y="124"/>
                    <a:pt x="221" y="124"/>
                    <a:pt x="221" y="124"/>
                  </a:cubicBezTo>
                  <a:cubicBezTo>
                    <a:pt x="221" y="112"/>
                    <a:pt x="216" y="105"/>
                    <a:pt x="205" y="100"/>
                  </a:cubicBezTo>
                  <a:cubicBezTo>
                    <a:pt x="26" y="9"/>
                    <a:pt x="26" y="9"/>
                    <a:pt x="26" y="9"/>
                  </a:cubicBezTo>
                  <a:cubicBezTo>
                    <a:pt x="7" y="0"/>
                    <a:pt x="0" y="10"/>
                    <a:pt x="0" y="21"/>
                  </a:cubicBezTo>
                  <a:lnTo>
                    <a:pt x="0" y="322"/>
                  </a:lnTo>
                  <a:close/>
                </a:path>
              </a:pathLst>
            </a:custGeom>
            <a:blipFill>
              <a:blip r:embed="rId6"/>
              <a:stretch>
                <a:fillRect/>
              </a:stretch>
            </a:blipFill>
            <a:ln w="33338"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4" name="išľïďê"/>
            <p:cNvSpPr/>
            <p:nvPr/>
          </p:nvSpPr>
          <p:spPr bwMode="auto">
            <a:xfrm>
              <a:off x="-3283" y="5733"/>
              <a:ext cx="2593" cy="4718"/>
            </a:xfrm>
            <a:custGeom>
              <a:avLst/>
              <a:gdLst>
                <a:gd name="T0" fmla="*/ 0 w 203"/>
                <a:gd name="T1" fmla="*/ 285 h 368"/>
                <a:gd name="T2" fmla="*/ 20 w 203"/>
                <a:gd name="T3" fmla="*/ 303 h 368"/>
                <a:gd name="T4" fmla="*/ 187 w 203"/>
                <a:gd name="T5" fmla="*/ 362 h 368"/>
                <a:gd name="T6" fmla="*/ 201 w 203"/>
                <a:gd name="T7" fmla="*/ 346 h 368"/>
                <a:gd name="T8" fmla="*/ 201 w 203"/>
                <a:gd name="T9" fmla="*/ 114 h 368"/>
                <a:gd name="T10" fmla="*/ 187 w 203"/>
                <a:gd name="T11" fmla="*/ 93 h 368"/>
                <a:gd name="T12" fmla="*/ 17 w 203"/>
                <a:gd name="T13" fmla="*/ 5 h 368"/>
                <a:gd name="T14" fmla="*/ 0 w 203"/>
                <a:gd name="T15" fmla="*/ 16 h 368"/>
                <a:gd name="T16" fmla="*/ 0 w 203"/>
                <a:gd name="T17" fmla="*/ 2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68">
                  <a:moveTo>
                    <a:pt x="0" y="285"/>
                  </a:moveTo>
                  <a:cubicBezTo>
                    <a:pt x="0" y="293"/>
                    <a:pt x="8" y="300"/>
                    <a:pt x="20" y="303"/>
                  </a:cubicBezTo>
                  <a:cubicBezTo>
                    <a:pt x="187" y="362"/>
                    <a:pt x="187" y="362"/>
                    <a:pt x="187" y="362"/>
                  </a:cubicBezTo>
                  <a:cubicBezTo>
                    <a:pt x="203" y="368"/>
                    <a:pt x="201" y="355"/>
                    <a:pt x="201" y="346"/>
                  </a:cubicBezTo>
                  <a:cubicBezTo>
                    <a:pt x="201" y="114"/>
                    <a:pt x="201" y="114"/>
                    <a:pt x="201" y="114"/>
                  </a:cubicBezTo>
                  <a:cubicBezTo>
                    <a:pt x="201" y="104"/>
                    <a:pt x="197" y="98"/>
                    <a:pt x="187" y="93"/>
                  </a:cubicBezTo>
                  <a:cubicBezTo>
                    <a:pt x="17" y="5"/>
                    <a:pt x="17" y="5"/>
                    <a:pt x="17" y="5"/>
                  </a:cubicBezTo>
                  <a:cubicBezTo>
                    <a:pt x="7" y="0"/>
                    <a:pt x="0" y="2"/>
                    <a:pt x="0" y="16"/>
                  </a:cubicBezTo>
                  <a:lnTo>
                    <a:pt x="0" y="285"/>
                  </a:lnTo>
                  <a:close/>
                </a:path>
              </a:pathLst>
            </a:custGeom>
            <a:blipFill>
              <a:blip r:embed="rId7"/>
              <a:stretch>
                <a:fillRect/>
              </a:stretch>
            </a:blipFill>
            <a:ln w="38100" cap="flat" cmpd="sng" algn="ctr">
              <a:solidFill>
                <a:srgbClr val="81726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cs typeface="+mn-ea"/>
                <a:sym typeface="+mn-lt"/>
              </a:endParaRPr>
            </a:p>
          </p:txBody>
        </p:sp>
        <p:sp>
          <p:nvSpPr>
            <p:cNvPr id="45" name="í$ľíḋè"/>
            <p:cNvSpPr/>
            <p:nvPr/>
          </p:nvSpPr>
          <p:spPr bwMode="auto">
            <a:xfrm>
              <a:off x="-948" y="9925"/>
              <a:ext cx="678" cy="244"/>
            </a:xfrm>
            <a:custGeom>
              <a:avLst/>
              <a:gdLst>
                <a:gd name="T0" fmla="*/ 9 w 53"/>
                <a:gd name="T1" fmla="*/ 4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4 h 19"/>
                <a:gd name="T16" fmla="*/ 11 w 53"/>
                <a:gd name="T17" fmla="*/ 14 h 19"/>
                <a:gd name="T18" fmla="*/ 14 w 53"/>
                <a:gd name="T19" fmla="*/ 12 h 19"/>
                <a:gd name="T20" fmla="*/ 14 w 53"/>
                <a:gd name="T21" fmla="*/ 12 h 19"/>
                <a:gd name="T22" fmla="*/ 26 w 53"/>
                <a:gd name="T23" fmla="*/ 9 h 19"/>
                <a:gd name="T24" fmla="*/ 26 w 53"/>
                <a:gd name="T25" fmla="*/ 9 h 19"/>
                <a:gd name="T26" fmla="*/ 42 w 53"/>
                <a:gd name="T27" fmla="*/ 14 h 19"/>
                <a:gd name="T28" fmla="*/ 42 w 53"/>
                <a:gd name="T29" fmla="*/ 14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4 h 19"/>
                <a:gd name="T46" fmla="*/ 44 w 53"/>
                <a:gd name="T47" fmla="*/ 4 h 19"/>
                <a:gd name="T48" fmla="*/ 26 w 53"/>
                <a:gd name="T49" fmla="*/ 0 h 19"/>
                <a:gd name="T50" fmla="*/ 26 w 53"/>
                <a:gd name="T51" fmla="*/ 0 h 19"/>
                <a:gd name="T52" fmla="*/ 9 w 53"/>
                <a:gd name="T5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4"/>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4"/>
                  </a:cubicBezTo>
                  <a:cubicBezTo>
                    <a:pt x="11" y="14"/>
                    <a:pt x="11" y="14"/>
                    <a:pt x="11" y="14"/>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4"/>
                  </a:cubicBezTo>
                  <a:cubicBezTo>
                    <a:pt x="42" y="14"/>
                    <a:pt x="42" y="14"/>
                    <a:pt x="42" y="14"/>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4"/>
                  </a:cubicBezTo>
                  <a:cubicBezTo>
                    <a:pt x="44" y="4"/>
                    <a:pt x="44" y="4"/>
                    <a:pt x="44" y="4"/>
                  </a:cubicBezTo>
                  <a:cubicBezTo>
                    <a:pt x="39" y="2"/>
                    <a:pt x="33" y="0"/>
                    <a:pt x="26" y="0"/>
                  </a:cubicBezTo>
                  <a:cubicBezTo>
                    <a:pt x="26" y="0"/>
                    <a:pt x="26" y="0"/>
                    <a:pt x="26" y="0"/>
                  </a:cubicBezTo>
                  <a:cubicBezTo>
                    <a:pt x="20" y="0"/>
                    <a:pt x="14" y="2"/>
                    <a:pt x="9" y="4"/>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6" name="íṥḷîḑé"/>
            <p:cNvSpPr/>
            <p:nvPr/>
          </p:nvSpPr>
          <p:spPr bwMode="auto">
            <a:xfrm>
              <a:off x="-948" y="9567"/>
              <a:ext cx="678" cy="244"/>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1 h 19"/>
                <a:gd name="T20" fmla="*/ 14 w 53"/>
                <a:gd name="T21" fmla="*/ 11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5"/>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7" name="îSļîďe"/>
            <p:cNvSpPr/>
            <p:nvPr/>
          </p:nvSpPr>
          <p:spPr bwMode="auto">
            <a:xfrm>
              <a:off x="-948" y="9209"/>
              <a:ext cx="678" cy="229"/>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9"/>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8" name="íšlïḓe"/>
            <p:cNvSpPr/>
            <p:nvPr/>
          </p:nvSpPr>
          <p:spPr bwMode="auto">
            <a:xfrm>
              <a:off x="-948" y="8851"/>
              <a:ext cx="678" cy="229"/>
            </a:xfrm>
            <a:custGeom>
              <a:avLst/>
              <a:gdLst>
                <a:gd name="T0" fmla="*/ 9 w 53"/>
                <a:gd name="T1" fmla="*/ 3 h 18"/>
                <a:gd name="T2" fmla="*/ 0 w 53"/>
                <a:gd name="T3" fmla="*/ 13 h 18"/>
                <a:gd name="T4" fmla="*/ 0 w 53"/>
                <a:gd name="T5" fmla="*/ 13 h 18"/>
                <a:gd name="T6" fmla="*/ 5 w 53"/>
                <a:gd name="T7" fmla="*/ 18 h 18"/>
                <a:gd name="T8" fmla="*/ 5 w 53"/>
                <a:gd name="T9" fmla="*/ 18 h 18"/>
                <a:gd name="T10" fmla="*/ 10 w 53"/>
                <a:gd name="T11" fmla="*/ 13 h 18"/>
                <a:gd name="T12" fmla="*/ 10 w 53"/>
                <a:gd name="T13" fmla="*/ 13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3 h 18"/>
                <a:gd name="T32" fmla="*/ 43 w 53"/>
                <a:gd name="T33" fmla="*/ 13 h 18"/>
                <a:gd name="T34" fmla="*/ 43 w 53"/>
                <a:gd name="T35" fmla="*/ 13 h 18"/>
                <a:gd name="T36" fmla="*/ 48 w 53"/>
                <a:gd name="T37" fmla="*/ 18 h 18"/>
                <a:gd name="T38" fmla="*/ 48 w 53"/>
                <a:gd name="T39" fmla="*/ 18 h 18"/>
                <a:gd name="T40" fmla="*/ 53 w 53"/>
                <a:gd name="T41" fmla="*/ 13 h 18"/>
                <a:gd name="T42" fmla="*/ 53 w 53"/>
                <a:gd name="T43" fmla="*/ 13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3"/>
                  </a:cubicBezTo>
                  <a:cubicBezTo>
                    <a:pt x="0" y="13"/>
                    <a:pt x="0" y="13"/>
                    <a:pt x="0" y="13"/>
                  </a:cubicBezTo>
                  <a:cubicBezTo>
                    <a:pt x="0" y="16"/>
                    <a:pt x="2" y="18"/>
                    <a:pt x="5" y="18"/>
                  </a:cubicBezTo>
                  <a:cubicBezTo>
                    <a:pt x="5" y="18"/>
                    <a:pt x="5" y="18"/>
                    <a:pt x="5" y="18"/>
                  </a:cubicBezTo>
                  <a:cubicBezTo>
                    <a:pt x="8" y="18"/>
                    <a:pt x="10" y="16"/>
                    <a:pt x="10" y="13"/>
                  </a:cubicBezTo>
                  <a:cubicBezTo>
                    <a:pt x="10" y="13"/>
                    <a:pt x="10" y="13"/>
                    <a:pt x="10" y="13"/>
                  </a:cubicBezTo>
                  <a:cubicBezTo>
                    <a:pt x="10" y="13"/>
                    <a:pt x="10" y="13"/>
                    <a:pt x="11" y="13"/>
                  </a:cubicBezTo>
                  <a:cubicBezTo>
                    <a:pt x="11" y="13"/>
                    <a:pt x="11" y="13"/>
                    <a:pt x="11" y="13"/>
                  </a:cubicBezTo>
                  <a:cubicBezTo>
                    <a:pt x="11" y="12"/>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3"/>
                    <a:pt x="43" y="13"/>
                    <a:pt x="43" y="13"/>
                  </a:cubicBezTo>
                  <a:cubicBezTo>
                    <a:pt x="43" y="13"/>
                    <a:pt x="43" y="13"/>
                    <a:pt x="43" y="13"/>
                  </a:cubicBezTo>
                  <a:cubicBezTo>
                    <a:pt x="43" y="13"/>
                    <a:pt x="43" y="13"/>
                    <a:pt x="43" y="13"/>
                  </a:cubicBezTo>
                  <a:cubicBezTo>
                    <a:pt x="43" y="16"/>
                    <a:pt x="45" y="18"/>
                    <a:pt x="48" y="18"/>
                  </a:cubicBezTo>
                  <a:cubicBezTo>
                    <a:pt x="48" y="18"/>
                    <a:pt x="48" y="18"/>
                    <a:pt x="48" y="18"/>
                  </a:cubicBezTo>
                  <a:cubicBezTo>
                    <a:pt x="51" y="18"/>
                    <a:pt x="53" y="16"/>
                    <a:pt x="53" y="13"/>
                  </a:cubicBezTo>
                  <a:cubicBezTo>
                    <a:pt x="53" y="13"/>
                    <a:pt x="53" y="13"/>
                    <a:pt x="53" y="13"/>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9"/>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49" name="îsḻîḋé"/>
            <p:cNvSpPr/>
            <p:nvPr/>
          </p:nvSpPr>
          <p:spPr bwMode="auto">
            <a:xfrm>
              <a:off x="-948" y="8478"/>
              <a:ext cx="678" cy="244"/>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2 h 19"/>
                <a:gd name="T20" fmla="*/ 14 w 53"/>
                <a:gd name="T21" fmla="*/ 12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50" name="îŝlîḋê"/>
            <p:cNvSpPr/>
            <p:nvPr/>
          </p:nvSpPr>
          <p:spPr bwMode="auto">
            <a:xfrm>
              <a:off x="-948" y="8115"/>
              <a:ext cx="678" cy="234"/>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9"/>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51" name="íṥ1ïḑê"/>
            <p:cNvSpPr/>
            <p:nvPr/>
          </p:nvSpPr>
          <p:spPr bwMode="auto">
            <a:xfrm>
              <a:off x="-948" y="7757"/>
              <a:ext cx="678" cy="234"/>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3"/>
                    <a:pt x="11" y="13"/>
                  </a:cubicBezTo>
                  <a:cubicBezTo>
                    <a:pt x="11" y="13"/>
                    <a:pt x="11" y="13"/>
                    <a:pt x="11" y="13"/>
                  </a:cubicBezTo>
                  <a:cubicBezTo>
                    <a:pt x="11" y="12"/>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3"/>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52" name="îṡ1íḑè"/>
            <p:cNvSpPr/>
            <p:nvPr/>
          </p:nvSpPr>
          <p:spPr bwMode="auto">
            <a:xfrm>
              <a:off x="-948" y="7385"/>
              <a:ext cx="678" cy="244"/>
            </a:xfrm>
            <a:custGeom>
              <a:avLst/>
              <a:gdLst>
                <a:gd name="T0" fmla="*/ 9 w 53"/>
                <a:gd name="T1" fmla="*/ 4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4 h 19"/>
                <a:gd name="T16" fmla="*/ 11 w 53"/>
                <a:gd name="T17" fmla="*/ 14 h 19"/>
                <a:gd name="T18" fmla="*/ 14 w 53"/>
                <a:gd name="T19" fmla="*/ 12 h 19"/>
                <a:gd name="T20" fmla="*/ 14 w 53"/>
                <a:gd name="T21" fmla="*/ 12 h 19"/>
                <a:gd name="T22" fmla="*/ 26 w 53"/>
                <a:gd name="T23" fmla="*/ 10 h 19"/>
                <a:gd name="T24" fmla="*/ 26 w 53"/>
                <a:gd name="T25" fmla="*/ 10 h 19"/>
                <a:gd name="T26" fmla="*/ 42 w 53"/>
                <a:gd name="T27" fmla="*/ 14 h 19"/>
                <a:gd name="T28" fmla="*/ 42 w 53"/>
                <a:gd name="T29" fmla="*/ 14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4 h 19"/>
                <a:gd name="T46" fmla="*/ 44 w 53"/>
                <a:gd name="T47" fmla="*/ 4 h 19"/>
                <a:gd name="T48" fmla="*/ 26 w 53"/>
                <a:gd name="T49" fmla="*/ 0 h 19"/>
                <a:gd name="T50" fmla="*/ 26 w 53"/>
                <a:gd name="T51" fmla="*/ 0 h 19"/>
                <a:gd name="T52" fmla="*/ 9 w 53"/>
                <a:gd name="T5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4"/>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4"/>
                  </a:cubicBezTo>
                  <a:cubicBezTo>
                    <a:pt x="11" y="14"/>
                    <a:pt x="11" y="14"/>
                    <a:pt x="11" y="14"/>
                  </a:cubicBezTo>
                  <a:cubicBezTo>
                    <a:pt x="11" y="13"/>
                    <a:pt x="12" y="12"/>
                    <a:pt x="14" y="12"/>
                  </a:cubicBezTo>
                  <a:cubicBezTo>
                    <a:pt x="14" y="12"/>
                    <a:pt x="14" y="12"/>
                    <a:pt x="14" y="12"/>
                  </a:cubicBezTo>
                  <a:cubicBezTo>
                    <a:pt x="17" y="11"/>
                    <a:pt x="21" y="10"/>
                    <a:pt x="26" y="10"/>
                  </a:cubicBezTo>
                  <a:cubicBezTo>
                    <a:pt x="26" y="10"/>
                    <a:pt x="26" y="10"/>
                    <a:pt x="26" y="10"/>
                  </a:cubicBezTo>
                  <a:cubicBezTo>
                    <a:pt x="34" y="9"/>
                    <a:pt x="41" y="12"/>
                    <a:pt x="42" y="14"/>
                  </a:cubicBezTo>
                  <a:cubicBezTo>
                    <a:pt x="42" y="14"/>
                    <a:pt x="42" y="14"/>
                    <a:pt x="42" y="14"/>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4"/>
                  </a:cubicBezTo>
                  <a:cubicBezTo>
                    <a:pt x="44" y="4"/>
                    <a:pt x="44" y="4"/>
                    <a:pt x="44" y="4"/>
                  </a:cubicBezTo>
                  <a:cubicBezTo>
                    <a:pt x="39" y="2"/>
                    <a:pt x="33" y="0"/>
                    <a:pt x="26" y="0"/>
                  </a:cubicBezTo>
                  <a:cubicBezTo>
                    <a:pt x="26" y="0"/>
                    <a:pt x="26" y="0"/>
                    <a:pt x="26" y="0"/>
                  </a:cubicBezTo>
                  <a:cubicBezTo>
                    <a:pt x="20" y="0"/>
                    <a:pt x="14" y="2"/>
                    <a:pt x="9" y="4"/>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sp>
          <p:nvSpPr>
            <p:cNvPr id="53" name="ïṡḻíḍe"/>
            <p:cNvSpPr/>
            <p:nvPr/>
          </p:nvSpPr>
          <p:spPr bwMode="auto">
            <a:xfrm>
              <a:off x="-948" y="7027"/>
              <a:ext cx="678" cy="244"/>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2 h 19"/>
                <a:gd name="T20" fmla="*/ 14 w 53"/>
                <a:gd name="T21" fmla="*/ 12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5"/>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blipFill>
              <a:blip r:embed="rId8"/>
              <a:stretch>
                <a:fillRect/>
              </a:stretch>
            </a:blipFill>
            <a:ln w="15875" cap="rnd">
              <a:solidFill>
                <a:srgbClr val="817269"/>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mn-ea"/>
                <a:sym typeface="+mn-lt"/>
              </a:endParaRPr>
            </a:p>
          </p:txBody>
        </p:sp>
      </p:grpSp>
      <p:pic>
        <p:nvPicPr>
          <p:cNvPr id="28" name="Picture 27">
            <a:extLst>
              <a:ext uri="{FF2B5EF4-FFF2-40B4-BE49-F238E27FC236}">
                <a16:creationId xmlns:a16="http://schemas.microsoft.com/office/drawing/2014/main" id="{CDCD8EE0-CD7F-2945-98D9-F8B196CF77A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43" b="90000" l="10000" r="90000">
                        <a14:foregroundMark x1="25385" y1="34286" x2="35385" y2="35714"/>
                        <a14:foregroundMark x1="37308" y1="36786" x2="25000" y2="41786"/>
                        <a14:foregroundMark x1="38462" y1="48571" x2="37692" y2="52143"/>
                        <a14:foregroundMark x1="20385" y1="57500" x2="28077" y2="61071"/>
                        <a14:foregroundMark x1="15000" y1="79286" x2="28846" y2="73929"/>
                        <a14:foregroundMark x1="28846" y1="73929" x2="28846" y2="73929"/>
                        <a14:foregroundMark x1="51154" y1="73214" x2="63077" y2="77500"/>
                        <a14:foregroundMark x1="79615" y1="28214" x2="85385" y2="15357"/>
                        <a14:foregroundMark x1="85385" y1="15357" x2="79231" y2="27500"/>
                        <a14:foregroundMark x1="79231" y1="27500" x2="79231" y2="28214"/>
                        <a14:foregroundMark x1="81923" y1="22857" x2="88077" y2="16786"/>
                        <a14:foregroundMark x1="77692" y1="16071" x2="80769" y2="15357"/>
                        <a14:foregroundMark x1="23077" y1="37143" x2="36538" y2="30714"/>
                        <a14:foregroundMark x1="36538" y1="30714" x2="35385" y2="34643"/>
                        <a14:foregroundMark x1="48077" y1="32500" x2="54231" y2="42143"/>
                        <a14:foregroundMark x1="57692" y1="42143" x2="55769" y2="28214"/>
                        <a14:foregroundMark x1="55769" y1="28214" x2="43846" y2="36786"/>
                        <a14:foregroundMark x1="43846" y1="36786" x2="48462" y2="45714"/>
                        <a14:foregroundMark x1="37692" y1="10357" x2="41154" y2="9643"/>
                        <a14:foregroundMark x1="28077" y1="30714" x2="35000" y2="24286"/>
                        <a14:foregroundMark x1="21154" y1="69286" x2="21923" y2="61786"/>
                      </a14:backgroundRemoval>
                    </a14:imgEffect>
                  </a14:imgLayer>
                </a14:imgProps>
              </a:ext>
            </a:extLst>
          </a:blip>
          <a:srcRect l="5913" t="5414" r="7083" b="15750"/>
          <a:stretch/>
        </p:blipFill>
        <p:spPr>
          <a:xfrm>
            <a:off x="169775" y="3861174"/>
            <a:ext cx="2872893" cy="2803412"/>
          </a:xfrm>
          <a:prstGeom prst="rect">
            <a:avLst/>
          </a:prstGeom>
        </p:spPr>
      </p:pic>
      <p:pic>
        <p:nvPicPr>
          <p:cNvPr id="29" name="Picture 28">
            <a:extLst>
              <a:ext uri="{FF2B5EF4-FFF2-40B4-BE49-F238E27FC236}">
                <a16:creationId xmlns:a16="http://schemas.microsoft.com/office/drawing/2014/main" id="{0842CDBA-5FED-EF4F-A0A7-76BC1F5C000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013632" y="-16240"/>
            <a:ext cx="2183131" cy="2931844"/>
          </a:xfrm>
          <a:prstGeom prst="rect">
            <a:avLst/>
          </a:prstGeom>
        </p:spPr>
      </p:pic>
      <p:pic>
        <p:nvPicPr>
          <p:cNvPr id="30" name="图片 3" descr="3">
            <a:extLst>
              <a:ext uri="{FF2B5EF4-FFF2-40B4-BE49-F238E27FC236}">
                <a16:creationId xmlns:a16="http://schemas.microsoft.com/office/drawing/2014/main" id="{D0C10BC5-E41F-964A-A73E-1B586DBCCC44}"/>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2844959" y="231134"/>
            <a:ext cx="6502082" cy="1423454"/>
          </a:xfrm>
          <a:prstGeom prst="rect">
            <a:avLst/>
          </a:prstGeom>
        </p:spPr>
      </p:pic>
      <p:sp>
        <p:nvSpPr>
          <p:cNvPr id="31" name="文本框 12">
            <a:extLst>
              <a:ext uri="{FF2B5EF4-FFF2-40B4-BE49-F238E27FC236}">
                <a16:creationId xmlns:a16="http://schemas.microsoft.com/office/drawing/2014/main" id="{1B9F64BA-71D8-3C49-848D-C68ECB73DB73}"/>
              </a:ext>
            </a:extLst>
          </p:cNvPr>
          <p:cNvSpPr txBox="1"/>
          <p:nvPr/>
        </p:nvSpPr>
        <p:spPr>
          <a:xfrm>
            <a:off x="4255454" y="569257"/>
            <a:ext cx="3703258" cy="584775"/>
          </a:xfrm>
          <a:prstGeom prst="rect">
            <a:avLst/>
          </a:prstGeom>
          <a:noFill/>
        </p:spPr>
        <p:txBody>
          <a:bodyPr wrap="none" rtlCol="0">
            <a:spAutoFit/>
          </a:bodyPr>
          <a:lstStyle/>
          <a:p>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Yêu</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cầu</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cần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rPr>
              <a:t>đạt</a:t>
            </a:r>
            <a:endParaRPr lang="zh-CN" altLang="en-US"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Sunday" panose="00000500000000000000" pitchFamily="2" charset="0"/>
              <a:cs typeface="+mn-ea"/>
              <a:sym typeface="+mn-lt"/>
            </a:endParaRPr>
          </a:p>
        </p:txBody>
      </p:sp>
      <p:sp>
        <p:nvSpPr>
          <p:cNvPr id="32" name="椭圆 31">
            <a:extLst>
              <a:ext uri="{FF2B5EF4-FFF2-40B4-BE49-F238E27FC236}">
                <a16:creationId xmlns:a16="http://schemas.microsoft.com/office/drawing/2014/main" id="{7301453C-767C-8943-AC12-9038A2597BBD}"/>
              </a:ext>
            </a:extLst>
          </p:cNvPr>
          <p:cNvSpPr/>
          <p:nvPr/>
        </p:nvSpPr>
        <p:spPr>
          <a:xfrm>
            <a:off x="5639122" y="2174510"/>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3" name="文本框 32">
            <a:extLst>
              <a:ext uri="{FF2B5EF4-FFF2-40B4-BE49-F238E27FC236}">
                <a16:creationId xmlns:a16="http://schemas.microsoft.com/office/drawing/2014/main" id="{1C153FE1-7980-7241-BBA8-1036668E959E}"/>
              </a:ext>
            </a:extLst>
          </p:cNvPr>
          <p:cNvSpPr txBox="1"/>
          <p:nvPr/>
        </p:nvSpPr>
        <p:spPr>
          <a:xfrm>
            <a:off x="5646491" y="2168295"/>
            <a:ext cx="739327" cy="461665"/>
          </a:xfrm>
          <a:prstGeom prst="rect">
            <a:avLst/>
          </a:prstGeom>
          <a:noFill/>
        </p:spPr>
        <p:txBody>
          <a:bodyPr wrap="square" rtlCol="0">
            <a:spAutoFit/>
          </a:bodyPr>
          <a:lstStyle/>
          <a:p>
            <a:r>
              <a:rPr lang="en-US" altLang="zh-CN" sz="2400" dirty="0">
                <a:solidFill>
                  <a:schemeClr val="bg1"/>
                </a:solidFill>
                <a:latin typeface="Dala Floda Black" panose="02020A03090308020303" pitchFamily="18" charset="77"/>
                <a:cs typeface="+mn-ea"/>
                <a:sym typeface="+mn-lt"/>
              </a:rPr>
              <a:t>01</a:t>
            </a:r>
            <a:endParaRPr lang="zh-CN" altLang="en-US" sz="2400" dirty="0">
              <a:solidFill>
                <a:schemeClr val="bg1"/>
              </a:solidFill>
              <a:latin typeface="Dala Floda Black" panose="02020A03090308020303" pitchFamily="18" charset="77"/>
              <a:cs typeface="+mn-ea"/>
              <a:sym typeface="+mn-lt"/>
            </a:endParaRPr>
          </a:p>
        </p:txBody>
      </p:sp>
      <p:sp>
        <p:nvSpPr>
          <p:cNvPr id="34" name="椭圆 44">
            <a:extLst>
              <a:ext uri="{FF2B5EF4-FFF2-40B4-BE49-F238E27FC236}">
                <a16:creationId xmlns:a16="http://schemas.microsoft.com/office/drawing/2014/main" id="{987BD2B0-863A-8C44-9D48-3812735E659E}"/>
              </a:ext>
            </a:extLst>
          </p:cNvPr>
          <p:cNvSpPr/>
          <p:nvPr/>
        </p:nvSpPr>
        <p:spPr>
          <a:xfrm>
            <a:off x="5673936" y="3400695"/>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5" name="文本框 45">
            <a:extLst>
              <a:ext uri="{FF2B5EF4-FFF2-40B4-BE49-F238E27FC236}">
                <a16:creationId xmlns:a16="http://schemas.microsoft.com/office/drawing/2014/main" id="{69E54532-63B6-4545-8D52-E44BD05B9D19}"/>
              </a:ext>
            </a:extLst>
          </p:cNvPr>
          <p:cNvSpPr txBox="1"/>
          <p:nvPr/>
        </p:nvSpPr>
        <p:spPr>
          <a:xfrm>
            <a:off x="5705210" y="3387652"/>
            <a:ext cx="739327" cy="461665"/>
          </a:xfrm>
          <a:prstGeom prst="rect">
            <a:avLst/>
          </a:prstGeom>
          <a:noFill/>
        </p:spPr>
        <p:txBody>
          <a:bodyPr wrap="square" rtlCol="0">
            <a:spAutoFit/>
          </a:bodyPr>
          <a:lstStyle/>
          <a:p>
            <a:r>
              <a:rPr lang="en-US" altLang="zh-CN" sz="2400" dirty="0">
                <a:solidFill>
                  <a:schemeClr val="bg1"/>
                </a:solidFill>
                <a:latin typeface="Dala Floda Black" panose="02020A03090308020303" pitchFamily="18" charset="77"/>
                <a:cs typeface="+mn-ea"/>
                <a:sym typeface="+mn-lt"/>
              </a:rPr>
              <a:t>02</a:t>
            </a:r>
            <a:endParaRPr lang="zh-CN" altLang="en-US" sz="2400" dirty="0">
              <a:solidFill>
                <a:schemeClr val="bg1"/>
              </a:solidFill>
              <a:latin typeface="Dala Floda Black" panose="02020A03090308020303" pitchFamily="18" charset="77"/>
              <a:cs typeface="+mn-ea"/>
              <a:sym typeface="+mn-lt"/>
            </a:endParaRPr>
          </a:p>
        </p:txBody>
      </p:sp>
      <p:sp>
        <p:nvSpPr>
          <p:cNvPr id="54" name="椭圆 44">
            <a:extLst>
              <a:ext uri="{FF2B5EF4-FFF2-40B4-BE49-F238E27FC236}">
                <a16:creationId xmlns:a16="http://schemas.microsoft.com/office/drawing/2014/main" id="{879561FE-BE6A-AC4F-9279-0A9A005BACE3}"/>
              </a:ext>
            </a:extLst>
          </p:cNvPr>
          <p:cNvSpPr/>
          <p:nvPr/>
        </p:nvSpPr>
        <p:spPr>
          <a:xfrm>
            <a:off x="5673936" y="4554990"/>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5" name="文本框 45">
            <a:extLst>
              <a:ext uri="{FF2B5EF4-FFF2-40B4-BE49-F238E27FC236}">
                <a16:creationId xmlns:a16="http://schemas.microsoft.com/office/drawing/2014/main" id="{D54DB50D-17AF-FA49-B1FF-756C99D1700D}"/>
              </a:ext>
            </a:extLst>
          </p:cNvPr>
          <p:cNvSpPr txBox="1"/>
          <p:nvPr/>
        </p:nvSpPr>
        <p:spPr>
          <a:xfrm>
            <a:off x="5669369" y="4550862"/>
            <a:ext cx="739327" cy="461665"/>
          </a:xfrm>
          <a:prstGeom prst="rect">
            <a:avLst/>
          </a:prstGeom>
          <a:noFill/>
        </p:spPr>
        <p:txBody>
          <a:bodyPr wrap="square" rtlCol="0">
            <a:spAutoFit/>
          </a:bodyPr>
          <a:lstStyle/>
          <a:p>
            <a:r>
              <a:rPr lang="en-US" altLang="zh-CN" sz="2400" dirty="0">
                <a:solidFill>
                  <a:schemeClr val="bg1"/>
                </a:solidFill>
                <a:latin typeface="Dala Floda Black" panose="02020A03090308020303" pitchFamily="18" charset="77"/>
                <a:cs typeface="+mn-ea"/>
                <a:sym typeface="+mn-lt"/>
              </a:rPr>
              <a:t>03</a:t>
            </a:r>
            <a:endParaRPr lang="zh-CN" altLang="en-US" sz="2400" dirty="0">
              <a:solidFill>
                <a:schemeClr val="bg1"/>
              </a:solidFill>
              <a:latin typeface="Dala Floda Black" panose="02020A03090308020303" pitchFamily="18" charset="77"/>
              <a:cs typeface="+mn-ea"/>
              <a:sym typeface="+mn-lt"/>
            </a:endParaRPr>
          </a:p>
        </p:txBody>
      </p:sp>
      <p:sp>
        <p:nvSpPr>
          <p:cNvPr id="56" name="椭圆 44">
            <a:extLst>
              <a:ext uri="{FF2B5EF4-FFF2-40B4-BE49-F238E27FC236}">
                <a16:creationId xmlns:a16="http://schemas.microsoft.com/office/drawing/2014/main" id="{4545AF9E-BA09-8444-86E8-5A75B6D33641}"/>
              </a:ext>
            </a:extLst>
          </p:cNvPr>
          <p:cNvSpPr/>
          <p:nvPr/>
        </p:nvSpPr>
        <p:spPr>
          <a:xfrm>
            <a:off x="5673936" y="5658258"/>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7" name="文本框 45">
            <a:extLst>
              <a:ext uri="{FF2B5EF4-FFF2-40B4-BE49-F238E27FC236}">
                <a16:creationId xmlns:a16="http://schemas.microsoft.com/office/drawing/2014/main" id="{CB20EE1B-A07A-C14B-AED8-3FD70B303871}"/>
              </a:ext>
            </a:extLst>
          </p:cNvPr>
          <p:cNvSpPr txBox="1"/>
          <p:nvPr/>
        </p:nvSpPr>
        <p:spPr>
          <a:xfrm>
            <a:off x="5646490" y="5639157"/>
            <a:ext cx="739327" cy="461665"/>
          </a:xfrm>
          <a:prstGeom prst="rect">
            <a:avLst/>
          </a:prstGeom>
          <a:noFill/>
        </p:spPr>
        <p:txBody>
          <a:bodyPr wrap="square" rtlCol="0">
            <a:spAutoFit/>
          </a:bodyPr>
          <a:lstStyle/>
          <a:p>
            <a:r>
              <a:rPr lang="en-US" altLang="zh-CN" sz="2400" dirty="0">
                <a:solidFill>
                  <a:schemeClr val="bg1"/>
                </a:solidFill>
                <a:latin typeface="Dala Floda Black" panose="02020A03090308020303" pitchFamily="18" charset="77"/>
                <a:cs typeface="+mn-ea"/>
                <a:sym typeface="+mn-lt"/>
              </a:rPr>
              <a:t>04</a:t>
            </a:r>
            <a:endParaRPr lang="zh-CN" altLang="en-US" sz="2400" dirty="0">
              <a:solidFill>
                <a:schemeClr val="bg1"/>
              </a:solidFill>
              <a:latin typeface="Dala Floda Black" panose="02020A03090308020303" pitchFamily="18" charset="77"/>
              <a:cs typeface="+mn-ea"/>
              <a:sym typeface="+mn-lt"/>
            </a:endParaRPr>
          </a:p>
        </p:txBody>
      </p:sp>
      <p:sp>
        <p:nvSpPr>
          <p:cNvPr id="58" name="文本框 35">
            <a:extLst>
              <a:ext uri="{FF2B5EF4-FFF2-40B4-BE49-F238E27FC236}">
                <a16:creationId xmlns:a16="http://schemas.microsoft.com/office/drawing/2014/main" id="{3DEA862C-9822-8F45-8069-830A6DA55BC6}"/>
              </a:ext>
            </a:extLst>
          </p:cNvPr>
          <p:cNvSpPr txBox="1"/>
          <p:nvPr/>
        </p:nvSpPr>
        <p:spPr>
          <a:xfrm>
            <a:off x="6263379" y="2061237"/>
            <a:ext cx="4026049"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200" b="0" dirty="0" err="1">
                <a:ln w="38100">
                  <a:noFill/>
                </a:ln>
                <a:solidFill>
                  <a:srgbClr val="5EA78F"/>
                </a:solidFill>
                <a:effectLst/>
                <a:latin typeface="SVN-Bear" panose="02040603050506020204" pitchFamily="18" charset="0"/>
                <a:ea typeface="+mn-ea"/>
                <a:cs typeface="+mn-ea"/>
                <a:sym typeface="+mn-lt"/>
              </a:rPr>
              <a:t>Nhận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biết</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được</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chất</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trữ</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tình</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cái</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tôi</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ngôn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ngữ</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của</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tuỳ</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bút</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tản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văn</a:t>
            </a:r>
            <a:r>
              <a:rPr lang="en-US" altLang="zh-CN" sz="2200" b="0" dirty="0">
                <a:ln w="38100">
                  <a:noFill/>
                </a:ln>
                <a:solidFill>
                  <a:srgbClr val="5EA78F"/>
                </a:solidFill>
                <a:effectLst/>
                <a:latin typeface="SVN-Bear" panose="02040603050506020204" pitchFamily="18" charset="0"/>
                <a:ea typeface="+mn-ea"/>
                <a:cs typeface="+mn-ea"/>
                <a:sym typeface="+mn-lt"/>
              </a:rPr>
              <a:t>.</a:t>
            </a:r>
          </a:p>
        </p:txBody>
      </p:sp>
      <p:sp>
        <p:nvSpPr>
          <p:cNvPr id="59" name="文本框 35">
            <a:extLst>
              <a:ext uri="{FF2B5EF4-FFF2-40B4-BE49-F238E27FC236}">
                <a16:creationId xmlns:a16="http://schemas.microsoft.com/office/drawing/2014/main" id="{FA233855-50AE-C24C-9C25-6F24E679AE0D}"/>
              </a:ext>
            </a:extLst>
          </p:cNvPr>
          <p:cNvSpPr txBox="1"/>
          <p:nvPr/>
        </p:nvSpPr>
        <p:spPr>
          <a:xfrm>
            <a:off x="6263379" y="3331505"/>
            <a:ext cx="4965691" cy="461633"/>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200" b="0" dirty="0" err="1">
                <a:ln w="38100">
                  <a:noFill/>
                </a:ln>
                <a:solidFill>
                  <a:srgbClr val="5EA78F"/>
                </a:solidFill>
                <a:effectLst/>
                <a:latin typeface="SVN-Bear" panose="02040603050506020204" pitchFamily="18" charset="0"/>
                <a:ea typeface="+mn-ea"/>
                <a:cs typeface="+mn-ea"/>
                <a:sym typeface="+mn-lt"/>
              </a:rPr>
              <a:t>Nhận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biết</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được</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chủ</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đề</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của</a:t>
            </a:r>
            <a:r>
              <a:rPr lang="en-US" altLang="zh-CN" sz="2200" b="0" dirty="0">
                <a:ln w="38100">
                  <a:noFill/>
                </a:ln>
                <a:solidFill>
                  <a:srgbClr val="5EA78F"/>
                </a:solidFill>
                <a:effectLst/>
                <a:latin typeface="SVN-Bear" panose="02040603050506020204" pitchFamily="18" charset="0"/>
                <a:ea typeface="+mn-ea"/>
                <a:cs typeface="+mn-ea"/>
                <a:sym typeface="+mn-lt"/>
              </a:rPr>
              <a:t> vb. </a:t>
            </a:r>
            <a:endParaRPr lang="zh-CN" altLang="en-US" sz="2200" b="0" dirty="0">
              <a:ln w="38100">
                <a:noFill/>
              </a:ln>
              <a:solidFill>
                <a:srgbClr val="5EA78F"/>
              </a:solidFill>
              <a:effectLst/>
              <a:latin typeface="SVN-Bear" panose="02040603050506020204" pitchFamily="18" charset="0"/>
              <a:ea typeface="+mn-ea"/>
              <a:cs typeface="+mn-ea"/>
              <a:sym typeface="+mn-lt"/>
            </a:endParaRPr>
          </a:p>
        </p:txBody>
      </p:sp>
      <p:sp>
        <p:nvSpPr>
          <p:cNvPr id="60" name="文本框 35">
            <a:extLst>
              <a:ext uri="{FF2B5EF4-FFF2-40B4-BE49-F238E27FC236}">
                <a16:creationId xmlns:a16="http://schemas.microsoft.com/office/drawing/2014/main" id="{5E8579A1-2B41-994F-BD51-B389A0EF8DF9}"/>
              </a:ext>
            </a:extLst>
          </p:cNvPr>
          <p:cNvSpPr txBox="1"/>
          <p:nvPr/>
        </p:nvSpPr>
        <p:spPr>
          <a:xfrm>
            <a:off x="6263379" y="4441103"/>
            <a:ext cx="4920891" cy="800187"/>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200" b="0" dirty="0" err="1">
                <a:ln w="38100">
                  <a:noFill/>
                </a:ln>
                <a:solidFill>
                  <a:srgbClr val="5EA78F"/>
                </a:solidFill>
                <a:effectLst/>
                <a:latin typeface="SVN-Bear" panose="02040603050506020204" pitchFamily="18" charset="0"/>
                <a:cs typeface="+mn-ea"/>
                <a:sym typeface="+mn-lt"/>
              </a:rPr>
              <a:t>Nhận</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biết</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được</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tình</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cảm</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cảm</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xúc</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của</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người</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viết</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thể</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hiện</a:t>
            </a:r>
            <a:r>
              <a:rPr lang="en-US" altLang="zh-CN" sz="2200" b="0" dirty="0">
                <a:ln w="38100">
                  <a:noFill/>
                </a:ln>
                <a:solidFill>
                  <a:srgbClr val="5EA78F"/>
                </a:solidFill>
                <a:effectLst/>
                <a:latin typeface="SVN-Bear" panose="02040603050506020204" pitchFamily="18" charset="0"/>
                <a:cs typeface="+mn-ea"/>
                <a:sym typeface="+mn-lt"/>
              </a:rPr>
              <a:t> qua </a:t>
            </a:r>
            <a:r>
              <a:rPr lang="en-US" altLang="zh-CN" sz="2200" b="0" dirty="0" err="1">
                <a:ln w="38100">
                  <a:noFill/>
                </a:ln>
                <a:solidFill>
                  <a:srgbClr val="5EA78F"/>
                </a:solidFill>
                <a:effectLst/>
                <a:latin typeface="SVN-Bear" panose="02040603050506020204" pitchFamily="18" charset="0"/>
                <a:cs typeface="+mn-ea"/>
                <a:sym typeface="+mn-lt"/>
              </a:rPr>
              <a:t>ngôn</a:t>
            </a:r>
            <a:r>
              <a:rPr lang="en-US" altLang="zh-CN" sz="2200" b="0" dirty="0">
                <a:ln w="38100">
                  <a:noFill/>
                </a:ln>
                <a:solidFill>
                  <a:srgbClr val="5EA78F"/>
                </a:solidFill>
                <a:effectLst/>
                <a:latin typeface="SVN-Bear" panose="02040603050506020204" pitchFamily="18" charset="0"/>
                <a:cs typeface="+mn-ea"/>
                <a:sym typeface="+mn-lt"/>
              </a:rPr>
              <a:t> </a:t>
            </a:r>
            <a:r>
              <a:rPr lang="en-US" altLang="zh-CN" sz="2200" b="0" dirty="0" err="1">
                <a:ln w="38100">
                  <a:noFill/>
                </a:ln>
                <a:solidFill>
                  <a:srgbClr val="5EA78F"/>
                </a:solidFill>
                <a:effectLst/>
                <a:latin typeface="SVN-Bear" panose="02040603050506020204" pitchFamily="18" charset="0"/>
                <a:cs typeface="+mn-ea"/>
                <a:sym typeface="+mn-lt"/>
              </a:rPr>
              <a:t>ngữ</a:t>
            </a:r>
            <a:r>
              <a:rPr lang="en-US" altLang="zh-CN" sz="2200" b="0" dirty="0">
                <a:ln w="38100">
                  <a:noFill/>
                </a:ln>
                <a:solidFill>
                  <a:srgbClr val="5EA78F"/>
                </a:solidFill>
                <a:effectLst/>
                <a:latin typeface="SVN-Bear" panose="02040603050506020204" pitchFamily="18" charset="0"/>
                <a:cs typeface="+mn-ea"/>
                <a:sym typeface="+mn-lt"/>
              </a:rPr>
              <a:t> vb.</a:t>
            </a:r>
            <a:endParaRPr lang="zh-CN" altLang="en-US" sz="2200" b="0" dirty="0">
              <a:ln w="38100">
                <a:noFill/>
              </a:ln>
              <a:solidFill>
                <a:srgbClr val="5EA78F"/>
              </a:solidFill>
              <a:effectLst/>
              <a:latin typeface="SVN-Bear" panose="02040603050506020204" pitchFamily="18" charset="0"/>
              <a:ea typeface="+mn-ea"/>
              <a:cs typeface="+mn-ea"/>
              <a:sym typeface="+mn-lt"/>
            </a:endParaRPr>
          </a:p>
        </p:txBody>
      </p:sp>
      <p:sp>
        <p:nvSpPr>
          <p:cNvPr id="61" name="文本框 35">
            <a:extLst>
              <a:ext uri="{FF2B5EF4-FFF2-40B4-BE49-F238E27FC236}">
                <a16:creationId xmlns:a16="http://schemas.microsoft.com/office/drawing/2014/main" id="{29FA4141-4DF0-EF41-9F23-6E13F7D8B058}"/>
              </a:ext>
            </a:extLst>
          </p:cNvPr>
          <p:cNvSpPr txBox="1"/>
          <p:nvPr/>
        </p:nvSpPr>
        <p:spPr>
          <a:xfrm>
            <a:off x="6263379" y="5637103"/>
            <a:ext cx="5250680" cy="461633"/>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200" b="0" dirty="0" err="1">
                <a:ln w="38100">
                  <a:noFill/>
                </a:ln>
                <a:solidFill>
                  <a:srgbClr val="5EA78F"/>
                </a:solidFill>
                <a:effectLst/>
                <a:latin typeface="SVN-Bear" panose="02040603050506020204" pitchFamily="18" charset="0"/>
                <a:ea typeface="+mn-ea"/>
                <a:cs typeface="+mn-ea"/>
                <a:sym typeface="+mn-lt"/>
              </a:rPr>
              <a:t>Yêu</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quý</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trân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trọng</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bảo</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vệ</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thiên</a:t>
            </a:r>
            <a:r>
              <a:rPr lang="en-US" altLang="zh-CN" sz="2200" b="0" dirty="0">
                <a:ln w="38100">
                  <a:noFill/>
                </a:ln>
                <a:solidFill>
                  <a:srgbClr val="5EA78F"/>
                </a:solidFill>
                <a:effectLst/>
                <a:latin typeface="SVN-Bear" panose="02040603050506020204" pitchFamily="18" charset="0"/>
                <a:ea typeface="+mn-ea"/>
                <a:cs typeface="+mn-ea"/>
                <a:sym typeface="+mn-lt"/>
              </a:rPr>
              <a:t> </a:t>
            </a:r>
            <a:r>
              <a:rPr lang="en-US" altLang="zh-CN" sz="2200" b="0" dirty="0" err="1">
                <a:ln w="38100">
                  <a:noFill/>
                </a:ln>
                <a:solidFill>
                  <a:srgbClr val="5EA78F"/>
                </a:solidFill>
                <a:effectLst/>
                <a:latin typeface="SVN-Bear" panose="02040603050506020204" pitchFamily="18" charset="0"/>
                <a:ea typeface="+mn-ea"/>
                <a:cs typeface="+mn-ea"/>
                <a:sym typeface="+mn-lt"/>
              </a:rPr>
              <a:t>nhiên</a:t>
            </a:r>
            <a:r>
              <a:rPr lang="en-US" altLang="zh-CN" sz="2200" b="0" dirty="0">
                <a:ln w="38100">
                  <a:noFill/>
                </a:ln>
                <a:solidFill>
                  <a:srgbClr val="5EA78F"/>
                </a:solidFill>
                <a:effectLst/>
                <a:latin typeface="SVN-Bear" panose="02040603050506020204" pitchFamily="18" charset="0"/>
                <a:ea typeface="+mn-ea"/>
                <a:cs typeface="+mn-ea"/>
                <a:sym typeface="+mn-lt"/>
              </a:rPr>
              <a:t>.</a:t>
            </a:r>
            <a:endParaRPr lang="zh-CN" altLang="en-US" sz="2200" b="0" dirty="0">
              <a:ln w="38100">
                <a:noFill/>
              </a:ln>
              <a:solidFill>
                <a:srgbClr val="5EA78F"/>
              </a:solidFill>
              <a:effectLst/>
              <a:latin typeface="SVN-Bear" panose="02040603050506020204" pitchFamily="18" charset="0"/>
              <a:ea typeface="+mn-ea"/>
              <a:cs typeface="+mn-ea"/>
              <a:sym typeface="+mn-lt"/>
            </a:endParaRPr>
          </a:p>
        </p:txBody>
      </p:sp>
    </p:spTree>
    <p:extLst>
      <p:ext uri="{BB962C8B-B14F-4D97-AF65-F5344CB8AC3E}">
        <p14:creationId xmlns:p14="http://schemas.microsoft.com/office/powerpoint/2010/main" val="1615854429"/>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675" decel="100000" fill="hold"/>
                                        <p:tgtEl>
                                          <p:spTgt spid="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iterate type="lt">
                                    <p:tmPct val="5000"/>
                                  </p:iterate>
                                  <p:childTnLst>
                                    <p:set>
                                      <p:cBhvr>
                                        <p:cTn id="34" dur="1" fill="hold">
                                          <p:stCondLst>
                                            <p:cond delay="0"/>
                                          </p:stCondLst>
                                        </p:cTn>
                                        <p:tgtEl>
                                          <p:spTgt spid="58"/>
                                        </p:tgtEl>
                                        <p:attrNameLst>
                                          <p:attrName>style.visibility</p:attrName>
                                        </p:attrNameLst>
                                      </p:cBhvr>
                                      <p:to>
                                        <p:strVal val="visible"/>
                                      </p:to>
                                    </p:set>
                                    <p:anim to="" calcmode="lin" valueType="num">
                                      <p:cBhvr>
                                        <p:cTn id="35" dur="1000" fill="hold">
                                          <p:stCondLst>
                                            <p:cond delay="0"/>
                                          </p:stCondLst>
                                        </p:cTn>
                                        <p:tgtEl>
                                          <p:spTgt spid="58"/>
                                        </p:tgtEl>
                                        <p:attrNameLst>
                                          <p:attrName>ppt_x</p:attrName>
                                        </p:attrNameLst>
                                      </p:cBhvr>
                                      <p:tavLst>
                                        <p:tav tm="0" fmla="#ppt_x+(8/9)*(#ppt_x-(#ppt_x-#ppt_w/2))*((1.5-1.5*$)^2-(1.5-1.5*$)^3)">
                                          <p:val>
                                            <p:strVal val="0"/>
                                          </p:val>
                                        </p:tav>
                                        <p:tav tm="100000">
                                          <p:val>
                                            <p:strVal val="1"/>
                                          </p:val>
                                        </p:tav>
                                      </p:tavLst>
                                    </p:anim>
                                    <p:anim to="" calcmode="lin" valueType="num">
                                      <p:cBhvr>
                                        <p:cTn id="36" dur="1000" fill="hold">
                                          <p:stCondLst>
                                            <p:cond delay="0"/>
                                          </p:stCondLst>
                                        </p:cTn>
                                        <p:tgtEl>
                                          <p:spTgt spid="58"/>
                                        </p:tgtEl>
                                        <p:attrNameLst>
                                          <p:attrName>ppt_y</p:attrName>
                                        </p:attrNameLst>
                                      </p:cBhvr>
                                      <p:tavLst>
                                        <p:tav tm="0" fmla="#ppt_y+(8/9)*(#ppt_y-(#ppt_y+#ppt_h/2))*((1.5-1.5*$)^2-(1.5-1.5*$)^3)">
                                          <p:val>
                                            <p:strVal val="0"/>
                                          </p:val>
                                        </p:tav>
                                        <p:tav tm="100000">
                                          <p:val>
                                            <p:strVal val="1"/>
                                          </p:val>
                                        </p:tav>
                                      </p:tavLst>
                                    </p:anim>
                                    <p:anim to="" calcmode="lin" valueType="num">
                                      <p:cBhvr>
                                        <p:cTn id="37" dur="1000" fill="hold">
                                          <p:stCondLst>
                                            <p:cond delay="0"/>
                                          </p:stCondLst>
                                        </p:cTn>
                                        <p:tgtEl>
                                          <p:spTgt spid="58"/>
                                        </p:tgtEl>
                                        <p:attrNameLst>
                                          <p:attrName>ppt_w</p:attrName>
                                        </p:attrNameLst>
                                      </p:cBhvr>
                                      <p:tavLst>
                                        <p:tav tm="0" fmla="#ppt_w+(8/9)*(#ppt_w-0)*((1.5-1.5*$)^2-(1.5-1.5*$)^3)">
                                          <p:val>
                                            <p:strVal val="0"/>
                                          </p:val>
                                        </p:tav>
                                        <p:tav tm="100000">
                                          <p:val>
                                            <p:strVal val="1"/>
                                          </p:val>
                                        </p:tav>
                                      </p:tavLst>
                                    </p:anim>
                                    <p:anim to="" calcmode="lin" valueType="num">
                                      <p:cBhvr>
                                        <p:cTn id="38" dur="1000" fill="hold">
                                          <p:stCondLst>
                                            <p:cond delay="0"/>
                                          </p:stCondLst>
                                        </p:cTn>
                                        <p:tgtEl>
                                          <p:spTgt spid="58"/>
                                        </p:tgtEl>
                                        <p:attrNameLst>
                                          <p:attrName>ppt_h</p:attrName>
                                        </p:attrNameLst>
                                      </p:cBhvr>
                                      <p:tavLst>
                                        <p:tav tm="0" fmla="#ppt_h+(8/9)*(#ppt_h-0)*((1.5-1.5*$)^2-(1.5-1.5*$)^3)">
                                          <p:val>
                                            <p:strVal val="0"/>
                                          </p:val>
                                        </p:tav>
                                        <p:tav tm="100000">
                                          <p:val>
                                            <p:strVal val="1"/>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23" presetClass="entr" presetSubtype="528" fill="hold" grpId="0" nodeType="withEffect">
                                  <p:stCondLst>
                                    <p:cond delay="0"/>
                                  </p:stCondLst>
                                  <p:iterate type="lt">
                                    <p:tmPct val="5000"/>
                                  </p:iterate>
                                  <p:childTnLst>
                                    <p:set>
                                      <p:cBhvr>
                                        <p:cTn id="43" dur="1" fill="hold">
                                          <p:stCondLst>
                                            <p:cond delay="0"/>
                                          </p:stCondLst>
                                        </p:cTn>
                                        <p:tgtEl>
                                          <p:spTgt spid="59"/>
                                        </p:tgtEl>
                                        <p:attrNameLst>
                                          <p:attrName>style.visibility</p:attrName>
                                        </p:attrNameLst>
                                      </p:cBhvr>
                                      <p:to>
                                        <p:strVal val="visible"/>
                                      </p:to>
                                    </p:set>
                                    <p:anim to="" calcmode="lin" valueType="num">
                                      <p:cBhvr>
                                        <p:cTn id="44" dur="1000" fill="hold">
                                          <p:stCondLst>
                                            <p:cond delay="0"/>
                                          </p:stCondLst>
                                        </p:cTn>
                                        <p:tgtEl>
                                          <p:spTgt spid="59"/>
                                        </p:tgtEl>
                                        <p:attrNameLst>
                                          <p:attrName>ppt_x</p:attrName>
                                        </p:attrNameLst>
                                      </p:cBhvr>
                                      <p:tavLst>
                                        <p:tav tm="0" fmla="#ppt_x+(8/9)*(#ppt_x-(#ppt_x-#ppt_w/2))*((1.5-1.5*$)^2-(1.5-1.5*$)^3)">
                                          <p:val>
                                            <p:strVal val="0"/>
                                          </p:val>
                                        </p:tav>
                                        <p:tav tm="100000">
                                          <p:val>
                                            <p:strVal val="1"/>
                                          </p:val>
                                        </p:tav>
                                      </p:tavLst>
                                    </p:anim>
                                    <p:anim to="" calcmode="lin" valueType="num">
                                      <p:cBhvr>
                                        <p:cTn id="45" dur="1000" fill="hold">
                                          <p:stCondLst>
                                            <p:cond delay="0"/>
                                          </p:stCondLst>
                                        </p:cTn>
                                        <p:tgtEl>
                                          <p:spTgt spid="59"/>
                                        </p:tgtEl>
                                        <p:attrNameLst>
                                          <p:attrName>ppt_y</p:attrName>
                                        </p:attrNameLst>
                                      </p:cBhvr>
                                      <p:tavLst>
                                        <p:tav tm="0" fmla="#ppt_y+(8/9)*(#ppt_y-(#ppt_y+#ppt_h/2))*((1.5-1.5*$)^2-(1.5-1.5*$)^3)">
                                          <p:val>
                                            <p:strVal val="0"/>
                                          </p:val>
                                        </p:tav>
                                        <p:tav tm="100000">
                                          <p:val>
                                            <p:strVal val="1"/>
                                          </p:val>
                                        </p:tav>
                                      </p:tavLst>
                                    </p:anim>
                                    <p:anim to="" calcmode="lin" valueType="num">
                                      <p:cBhvr>
                                        <p:cTn id="46" dur="1000" fill="hold">
                                          <p:stCondLst>
                                            <p:cond delay="0"/>
                                          </p:stCondLst>
                                        </p:cTn>
                                        <p:tgtEl>
                                          <p:spTgt spid="59"/>
                                        </p:tgtEl>
                                        <p:attrNameLst>
                                          <p:attrName>ppt_w</p:attrName>
                                        </p:attrNameLst>
                                      </p:cBhvr>
                                      <p:tavLst>
                                        <p:tav tm="0" fmla="#ppt_w+(8/9)*(#ppt_w-0)*((1.5-1.5*$)^2-(1.5-1.5*$)^3)">
                                          <p:val>
                                            <p:strVal val="0"/>
                                          </p:val>
                                        </p:tav>
                                        <p:tav tm="100000">
                                          <p:val>
                                            <p:strVal val="1"/>
                                          </p:val>
                                        </p:tav>
                                      </p:tavLst>
                                    </p:anim>
                                    <p:anim to="" calcmode="lin" valueType="num">
                                      <p:cBhvr>
                                        <p:cTn id="47" dur="1000" fill="hold">
                                          <p:stCondLst>
                                            <p:cond delay="0"/>
                                          </p:stCondLst>
                                        </p:cTn>
                                        <p:tgtEl>
                                          <p:spTgt spid="59"/>
                                        </p:tgtEl>
                                        <p:attrNameLst>
                                          <p:attrName>ppt_h</p:attrName>
                                        </p:attrNameLst>
                                      </p:cBhvr>
                                      <p:tavLst>
                                        <p:tav tm="0" fmla="#ppt_h+(8/9)*(#ppt_h-0)*((1.5-1.5*$)^2-(1.5-1.5*$)^3)">
                                          <p:val>
                                            <p:strVal val="0"/>
                                          </p:val>
                                        </p:tav>
                                        <p:tav tm="100000">
                                          <p:val>
                                            <p:strVal val="1"/>
                                          </p:val>
                                        </p:tav>
                                      </p:tavLst>
                                    </p:anim>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23" presetClass="entr" presetSubtype="528" fill="hold" grpId="0" nodeType="withEffect">
                                  <p:stCondLst>
                                    <p:cond delay="0"/>
                                  </p:stCondLst>
                                  <p:iterate type="lt">
                                    <p:tmPct val="5000"/>
                                  </p:iterate>
                                  <p:childTnLst>
                                    <p:set>
                                      <p:cBhvr>
                                        <p:cTn id="52" dur="1" fill="hold">
                                          <p:stCondLst>
                                            <p:cond delay="0"/>
                                          </p:stCondLst>
                                        </p:cTn>
                                        <p:tgtEl>
                                          <p:spTgt spid="60"/>
                                        </p:tgtEl>
                                        <p:attrNameLst>
                                          <p:attrName>style.visibility</p:attrName>
                                        </p:attrNameLst>
                                      </p:cBhvr>
                                      <p:to>
                                        <p:strVal val="visible"/>
                                      </p:to>
                                    </p:set>
                                    <p:anim to="" calcmode="lin" valueType="num">
                                      <p:cBhvr>
                                        <p:cTn id="53" dur="1000" fill="hold">
                                          <p:stCondLst>
                                            <p:cond delay="0"/>
                                          </p:stCondLst>
                                        </p:cTn>
                                        <p:tgtEl>
                                          <p:spTgt spid="60"/>
                                        </p:tgtEl>
                                        <p:attrNameLst>
                                          <p:attrName>ppt_x</p:attrName>
                                        </p:attrNameLst>
                                      </p:cBhvr>
                                      <p:tavLst>
                                        <p:tav tm="0" fmla="#ppt_x+(8/9)*(#ppt_x-(#ppt_x-#ppt_w/2))*((1.5-1.5*$)^2-(1.5-1.5*$)^3)">
                                          <p:val>
                                            <p:strVal val="0"/>
                                          </p:val>
                                        </p:tav>
                                        <p:tav tm="100000">
                                          <p:val>
                                            <p:strVal val="1"/>
                                          </p:val>
                                        </p:tav>
                                      </p:tavLst>
                                    </p:anim>
                                    <p:anim to="" calcmode="lin" valueType="num">
                                      <p:cBhvr>
                                        <p:cTn id="54" dur="1000" fill="hold">
                                          <p:stCondLst>
                                            <p:cond delay="0"/>
                                          </p:stCondLst>
                                        </p:cTn>
                                        <p:tgtEl>
                                          <p:spTgt spid="60"/>
                                        </p:tgtEl>
                                        <p:attrNameLst>
                                          <p:attrName>ppt_y</p:attrName>
                                        </p:attrNameLst>
                                      </p:cBhvr>
                                      <p:tavLst>
                                        <p:tav tm="0" fmla="#ppt_y+(8/9)*(#ppt_y-(#ppt_y+#ppt_h/2))*((1.5-1.5*$)^2-(1.5-1.5*$)^3)">
                                          <p:val>
                                            <p:strVal val="0"/>
                                          </p:val>
                                        </p:tav>
                                        <p:tav tm="100000">
                                          <p:val>
                                            <p:strVal val="1"/>
                                          </p:val>
                                        </p:tav>
                                      </p:tavLst>
                                    </p:anim>
                                    <p:anim to="" calcmode="lin" valueType="num">
                                      <p:cBhvr>
                                        <p:cTn id="55" dur="1000" fill="hold">
                                          <p:stCondLst>
                                            <p:cond delay="0"/>
                                          </p:stCondLst>
                                        </p:cTn>
                                        <p:tgtEl>
                                          <p:spTgt spid="60"/>
                                        </p:tgtEl>
                                        <p:attrNameLst>
                                          <p:attrName>ppt_w</p:attrName>
                                        </p:attrNameLst>
                                      </p:cBhvr>
                                      <p:tavLst>
                                        <p:tav tm="0" fmla="#ppt_w+(8/9)*(#ppt_w-0)*((1.5-1.5*$)^2-(1.5-1.5*$)^3)">
                                          <p:val>
                                            <p:strVal val="0"/>
                                          </p:val>
                                        </p:tav>
                                        <p:tav tm="100000">
                                          <p:val>
                                            <p:strVal val="1"/>
                                          </p:val>
                                        </p:tav>
                                      </p:tavLst>
                                    </p:anim>
                                    <p:anim to="" calcmode="lin" valueType="num">
                                      <p:cBhvr>
                                        <p:cTn id="56" dur="1000" fill="hold">
                                          <p:stCondLst>
                                            <p:cond delay="0"/>
                                          </p:stCondLst>
                                        </p:cTn>
                                        <p:tgtEl>
                                          <p:spTgt spid="60"/>
                                        </p:tgtEl>
                                        <p:attrNameLst>
                                          <p:attrName>ppt_h</p:attrName>
                                        </p:attrNameLst>
                                      </p:cBhvr>
                                      <p:tavLst>
                                        <p:tav tm="0" fmla="#ppt_h+(8/9)*(#ppt_h-0)*((1.5-1.5*$)^2-(1.5-1.5*$)^3)">
                                          <p:val>
                                            <p:strVal val="0"/>
                                          </p:val>
                                        </p:tav>
                                        <p:tav tm="100000">
                                          <p:val>
                                            <p:strVal val="1"/>
                                          </p:val>
                                        </p:tav>
                                      </p:tavLst>
                                    </p:anim>
                                  </p:childTnLst>
                                </p:cTn>
                              </p:par>
                              <p:par>
                                <p:cTn id="57" presetID="16" presetClass="entr" presetSubtype="21"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barn(inVertical)">
                                      <p:cBhvr>
                                        <p:cTn id="59" dur="500"/>
                                        <p:tgtEl>
                                          <p:spTgt spid="55"/>
                                        </p:tgtEl>
                                      </p:cBhvr>
                                    </p:animEffect>
                                  </p:childTnLst>
                                </p:cTn>
                              </p:par>
                              <p:par>
                                <p:cTn id="60" presetID="23" presetClass="entr" presetSubtype="528" fill="hold" grpId="0" nodeType="withEffect">
                                  <p:stCondLst>
                                    <p:cond delay="0"/>
                                  </p:stCondLst>
                                  <p:iterate type="lt">
                                    <p:tmPct val="5000"/>
                                  </p:iterate>
                                  <p:childTnLst>
                                    <p:set>
                                      <p:cBhvr>
                                        <p:cTn id="61" dur="1" fill="hold">
                                          <p:stCondLst>
                                            <p:cond delay="0"/>
                                          </p:stCondLst>
                                        </p:cTn>
                                        <p:tgtEl>
                                          <p:spTgt spid="61"/>
                                        </p:tgtEl>
                                        <p:attrNameLst>
                                          <p:attrName>style.visibility</p:attrName>
                                        </p:attrNameLst>
                                      </p:cBhvr>
                                      <p:to>
                                        <p:strVal val="visible"/>
                                      </p:to>
                                    </p:set>
                                    <p:anim to="" calcmode="lin" valueType="num">
                                      <p:cBhvr>
                                        <p:cTn id="62" dur="1000" fill="hold">
                                          <p:stCondLst>
                                            <p:cond delay="0"/>
                                          </p:stCondLst>
                                        </p:cTn>
                                        <p:tgtEl>
                                          <p:spTgt spid="61"/>
                                        </p:tgtEl>
                                        <p:attrNameLst>
                                          <p:attrName>ppt_x</p:attrName>
                                        </p:attrNameLst>
                                      </p:cBhvr>
                                      <p:tavLst>
                                        <p:tav tm="0" fmla="#ppt_x+(8/9)*(#ppt_x-(#ppt_x-#ppt_w/2))*((1.5-1.5*$)^2-(1.5-1.5*$)^3)">
                                          <p:val>
                                            <p:strVal val="0"/>
                                          </p:val>
                                        </p:tav>
                                        <p:tav tm="100000">
                                          <p:val>
                                            <p:strVal val="1"/>
                                          </p:val>
                                        </p:tav>
                                      </p:tavLst>
                                    </p:anim>
                                    <p:anim to="" calcmode="lin" valueType="num">
                                      <p:cBhvr>
                                        <p:cTn id="63" dur="1000" fill="hold">
                                          <p:stCondLst>
                                            <p:cond delay="0"/>
                                          </p:stCondLst>
                                        </p:cTn>
                                        <p:tgtEl>
                                          <p:spTgt spid="61"/>
                                        </p:tgtEl>
                                        <p:attrNameLst>
                                          <p:attrName>ppt_y</p:attrName>
                                        </p:attrNameLst>
                                      </p:cBhvr>
                                      <p:tavLst>
                                        <p:tav tm="0" fmla="#ppt_y+(8/9)*(#ppt_y-(#ppt_y+#ppt_h/2))*((1.5-1.5*$)^2-(1.5-1.5*$)^3)">
                                          <p:val>
                                            <p:strVal val="0"/>
                                          </p:val>
                                        </p:tav>
                                        <p:tav tm="100000">
                                          <p:val>
                                            <p:strVal val="1"/>
                                          </p:val>
                                        </p:tav>
                                      </p:tavLst>
                                    </p:anim>
                                    <p:anim to="" calcmode="lin" valueType="num">
                                      <p:cBhvr>
                                        <p:cTn id="64" dur="1000" fill="hold">
                                          <p:stCondLst>
                                            <p:cond delay="0"/>
                                          </p:stCondLst>
                                        </p:cTn>
                                        <p:tgtEl>
                                          <p:spTgt spid="61"/>
                                        </p:tgtEl>
                                        <p:attrNameLst>
                                          <p:attrName>ppt_w</p:attrName>
                                        </p:attrNameLst>
                                      </p:cBhvr>
                                      <p:tavLst>
                                        <p:tav tm="0" fmla="#ppt_w+(8/9)*(#ppt_w-0)*((1.5-1.5*$)^2-(1.5-1.5*$)^3)">
                                          <p:val>
                                            <p:strVal val="0"/>
                                          </p:val>
                                        </p:tav>
                                        <p:tav tm="100000">
                                          <p:val>
                                            <p:strVal val="1"/>
                                          </p:val>
                                        </p:tav>
                                      </p:tavLst>
                                    </p:anim>
                                    <p:anim to="" calcmode="lin" valueType="num">
                                      <p:cBhvr>
                                        <p:cTn id="65" dur="1000" fill="hold">
                                          <p:stCondLst>
                                            <p:cond delay="0"/>
                                          </p:stCondLst>
                                        </p:cTn>
                                        <p:tgtEl>
                                          <p:spTgt spid="61"/>
                                        </p:tgtEl>
                                        <p:attrNameLst>
                                          <p:attrName>ppt_h</p:attrName>
                                        </p:attrNameLst>
                                      </p:cBhvr>
                                      <p:tavLst>
                                        <p:tav tm="0" fmla="#ppt_h+(8/9)*(#ppt_h-0)*((1.5-1.5*$)^2-(1.5-1.5*$)^3)">
                                          <p:val>
                                            <p:strVal val="0"/>
                                          </p:val>
                                        </p:tav>
                                        <p:tav tm="100000">
                                          <p:val>
                                            <p:strVal val="1"/>
                                          </p:val>
                                        </p:tav>
                                      </p:tavLst>
                                    </p:anim>
                                  </p:childTnLst>
                                </p:cTn>
                              </p:par>
                              <p:par>
                                <p:cTn id="66" presetID="16" presetClass="entr" presetSubtype="21"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barn(inVertical)">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55" grpId="0"/>
      <p:bldP spid="57" grpId="0"/>
      <p:bldP spid="58" grpId="0"/>
      <p:bldP spid="59" grpId="0"/>
      <p:bldP spid="60"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089407" y="403110"/>
            <a:ext cx="6013185" cy="830997"/>
          </a:xfrm>
          <a:prstGeom prst="rect">
            <a:avLst/>
          </a:prstGeom>
        </p:spPr>
        <p:txBody>
          <a:bodyPr wrap="none">
            <a:spAutoFit/>
          </a:bodyPr>
          <a:lstStyle/>
          <a:p>
            <a:pPr algn="ctr">
              <a:defRPr/>
            </a:pPr>
            <a:r>
              <a:rPr lang="en-US" altLang="zh-CN" sz="4800" dirty="0" err="1">
                <a:ln w="38100">
                  <a:noFill/>
                </a:ln>
                <a:solidFill>
                  <a:srgbClr val="00B050"/>
                </a:solidFill>
                <a:latin typeface="SVN-Sunday" panose="00000500000000000000" pitchFamily="2" charset="0"/>
                <a:cs typeface="+mn-ea"/>
                <a:sym typeface="+mn-lt"/>
              </a:rPr>
              <a:t>Tiến</a:t>
            </a:r>
            <a:r>
              <a:rPr lang="en-US" altLang="zh-CN" sz="4800" dirty="0">
                <a:ln w="38100">
                  <a:noFill/>
                </a:ln>
                <a:solidFill>
                  <a:srgbClr val="00B050"/>
                </a:solidFill>
                <a:latin typeface="SVN-Sunday" panose="00000500000000000000" pitchFamily="2" charset="0"/>
                <a:cs typeface="+mn-ea"/>
                <a:sym typeface="+mn-lt"/>
              </a:rPr>
              <a:t> </a:t>
            </a:r>
            <a:r>
              <a:rPr lang="en-US" altLang="zh-CN" sz="4800" dirty="0" err="1">
                <a:ln w="38100">
                  <a:noFill/>
                </a:ln>
                <a:solidFill>
                  <a:srgbClr val="00B050"/>
                </a:solidFill>
                <a:latin typeface="SVN-Sunday" panose="00000500000000000000" pitchFamily="2" charset="0"/>
                <a:cs typeface="+mn-ea"/>
                <a:sym typeface="+mn-lt"/>
              </a:rPr>
              <a:t>trình</a:t>
            </a:r>
            <a:r>
              <a:rPr lang="en-US" altLang="zh-CN" sz="4800" dirty="0">
                <a:ln w="38100">
                  <a:noFill/>
                </a:ln>
                <a:solidFill>
                  <a:srgbClr val="00B050"/>
                </a:solidFill>
                <a:latin typeface="SVN-Sunday" panose="00000500000000000000" pitchFamily="2" charset="0"/>
                <a:cs typeface="+mn-ea"/>
                <a:sym typeface="+mn-lt"/>
              </a:rPr>
              <a:t> </a:t>
            </a:r>
            <a:r>
              <a:rPr lang="en-US" altLang="zh-CN" sz="4800" dirty="0" err="1">
                <a:ln w="38100">
                  <a:noFill/>
                </a:ln>
                <a:solidFill>
                  <a:srgbClr val="00B050"/>
                </a:solidFill>
                <a:latin typeface="SVN-Sunday" panose="00000500000000000000" pitchFamily="2" charset="0"/>
                <a:cs typeface="+mn-ea"/>
                <a:sym typeface="+mn-lt"/>
              </a:rPr>
              <a:t>bài</a:t>
            </a:r>
            <a:r>
              <a:rPr lang="en-US" altLang="zh-CN" sz="4800" dirty="0">
                <a:ln w="38100">
                  <a:noFill/>
                </a:ln>
                <a:solidFill>
                  <a:srgbClr val="00B050"/>
                </a:solidFill>
                <a:latin typeface="SVN-Sunday" panose="00000500000000000000" pitchFamily="2" charset="0"/>
                <a:cs typeface="+mn-ea"/>
                <a:sym typeface="+mn-lt"/>
              </a:rPr>
              <a:t> </a:t>
            </a:r>
            <a:r>
              <a:rPr lang="en-US" altLang="zh-CN" sz="4800" dirty="0" err="1">
                <a:ln w="38100">
                  <a:noFill/>
                </a:ln>
                <a:solidFill>
                  <a:srgbClr val="00B050"/>
                </a:solidFill>
                <a:latin typeface="SVN-Sunday" panose="00000500000000000000" pitchFamily="2" charset="0"/>
                <a:cs typeface="+mn-ea"/>
                <a:sym typeface="+mn-lt"/>
              </a:rPr>
              <a:t>học</a:t>
            </a:r>
            <a:endParaRPr lang="zh-CN" altLang="en-US" sz="4800" dirty="0">
              <a:ln w="38100">
                <a:noFill/>
              </a:ln>
              <a:solidFill>
                <a:srgbClr val="00B050"/>
              </a:solidFill>
              <a:latin typeface="SVN-Sunday" panose="00000500000000000000" pitchFamily="2" charset="0"/>
              <a:cs typeface="+mn-ea"/>
              <a:sym typeface="+mn-lt"/>
            </a:endParaRPr>
          </a:p>
        </p:txBody>
      </p:sp>
      <p:grpSp>
        <p:nvGrpSpPr>
          <p:cNvPr id="6" name="组合 5"/>
          <p:cNvGrpSpPr/>
          <p:nvPr/>
        </p:nvGrpSpPr>
        <p:grpSpPr>
          <a:xfrm>
            <a:off x="790575" y="2336165"/>
            <a:ext cx="2068830" cy="1426210"/>
            <a:chOff x="736" y="3396"/>
            <a:chExt cx="3258" cy="2246"/>
          </a:xfrm>
        </p:grpSpPr>
        <p:cxnSp>
          <p:nvCxnSpPr>
            <p:cNvPr id="8" name="直接连接符 7"/>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1800000">
              <a:off x="3761" y="3523"/>
              <a:ext cx="230" cy="942"/>
              <a:chOff x="4731" y="5161"/>
              <a:chExt cx="230" cy="942"/>
            </a:xfrm>
          </p:grpSpPr>
          <p:sp>
            <p:nvSpPr>
              <p:cNvPr id="12" name="矩形 11"/>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5" name="矩形 14"/>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6" name="矩形 15"/>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18" name="组合 17"/>
          <p:cNvGrpSpPr/>
          <p:nvPr/>
        </p:nvGrpSpPr>
        <p:grpSpPr>
          <a:xfrm>
            <a:off x="3545840" y="2336165"/>
            <a:ext cx="2068830" cy="1426210"/>
            <a:chOff x="736" y="3396"/>
            <a:chExt cx="3258" cy="2246"/>
          </a:xfrm>
        </p:grpSpPr>
        <p:cxnSp>
          <p:nvCxnSpPr>
            <p:cNvPr id="19" name="直接连接符 18"/>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rot="1800000">
              <a:off x="3761" y="3523"/>
              <a:ext cx="230" cy="942"/>
              <a:chOff x="4731" y="5161"/>
              <a:chExt cx="230" cy="942"/>
            </a:xfrm>
          </p:grpSpPr>
          <p:sp>
            <p:nvSpPr>
              <p:cNvPr id="24" name="矩形 23"/>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5" name="矩形 24"/>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6" name="矩形 25"/>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28" name="组合 27"/>
          <p:cNvGrpSpPr/>
          <p:nvPr/>
        </p:nvGrpSpPr>
        <p:grpSpPr>
          <a:xfrm>
            <a:off x="6301105" y="2336165"/>
            <a:ext cx="2068830" cy="1426210"/>
            <a:chOff x="736" y="3396"/>
            <a:chExt cx="3258" cy="2246"/>
          </a:xfrm>
        </p:grpSpPr>
        <p:cxnSp>
          <p:nvCxnSpPr>
            <p:cNvPr id="29" name="直接连接符 28"/>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rot="1800000">
              <a:off x="3761" y="3523"/>
              <a:ext cx="230" cy="942"/>
              <a:chOff x="4731" y="5161"/>
              <a:chExt cx="230" cy="942"/>
            </a:xfrm>
          </p:grpSpPr>
          <p:sp>
            <p:nvSpPr>
              <p:cNvPr id="34" name="矩形 33"/>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5" name="矩形 34"/>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6" name="矩形 35"/>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grpSp>
        <p:nvGrpSpPr>
          <p:cNvPr id="38" name="组合 37"/>
          <p:cNvGrpSpPr/>
          <p:nvPr/>
        </p:nvGrpSpPr>
        <p:grpSpPr>
          <a:xfrm>
            <a:off x="9056370" y="2336165"/>
            <a:ext cx="2068830" cy="1426210"/>
            <a:chOff x="736" y="3396"/>
            <a:chExt cx="3258" cy="2246"/>
          </a:xfrm>
        </p:grpSpPr>
        <p:cxnSp>
          <p:nvCxnSpPr>
            <p:cNvPr id="39" name="直接连接符 38"/>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rot="1800000">
              <a:off x="3761" y="3523"/>
              <a:ext cx="230" cy="942"/>
              <a:chOff x="4731" y="5161"/>
              <a:chExt cx="230" cy="942"/>
            </a:xfrm>
          </p:grpSpPr>
          <p:sp>
            <p:nvSpPr>
              <p:cNvPr id="44" name="矩形 43"/>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5" name="矩形 44"/>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6" name="矩形 45"/>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50" name="Freeform 199"/>
          <p:cNvSpPr/>
          <p:nvPr/>
        </p:nvSpPr>
        <p:spPr bwMode="auto">
          <a:xfrm>
            <a:off x="1717675" y="242062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51" name="Freeform 199"/>
          <p:cNvSpPr/>
          <p:nvPr/>
        </p:nvSpPr>
        <p:spPr bwMode="auto">
          <a:xfrm>
            <a:off x="4439285" y="242062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52" name="Freeform 199"/>
          <p:cNvSpPr/>
          <p:nvPr/>
        </p:nvSpPr>
        <p:spPr bwMode="auto">
          <a:xfrm>
            <a:off x="7169150" y="242062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53" name="Freeform 199"/>
          <p:cNvSpPr/>
          <p:nvPr/>
        </p:nvSpPr>
        <p:spPr bwMode="auto">
          <a:xfrm>
            <a:off x="9919335" y="242062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IV</a:t>
            </a:r>
          </a:p>
        </p:txBody>
      </p:sp>
      <p:sp>
        <p:nvSpPr>
          <p:cNvPr id="54" name="TextBox 50"/>
          <p:cNvSpPr txBox="1"/>
          <p:nvPr/>
        </p:nvSpPr>
        <p:spPr>
          <a:xfrm>
            <a:off x="1435750" y="4944494"/>
            <a:ext cx="1529586" cy="400110"/>
          </a:xfrm>
          <a:prstGeom prst="rect">
            <a:avLst/>
          </a:prstGeom>
          <a:noFill/>
        </p:spPr>
        <p:txBody>
          <a:bodyPr wrap="none" rtlCol="0">
            <a:spAutoFit/>
          </a:bodyPr>
          <a:lstStyle/>
          <a:p>
            <a:pPr algn="ct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Chuẩn</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bị</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zh-CN" altLang="en-US"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55" name="TextBox 50"/>
          <p:cNvSpPr txBox="1"/>
          <p:nvPr/>
        </p:nvSpPr>
        <p:spPr>
          <a:xfrm>
            <a:off x="4150689" y="4944494"/>
            <a:ext cx="1563248" cy="707886"/>
          </a:xfrm>
          <a:prstGeom prst="rect">
            <a:avLst/>
          </a:prstGeom>
          <a:noFill/>
        </p:spPr>
        <p:txBody>
          <a:bodyPr wrap="none" rtlCol="0">
            <a:spAutoFit/>
          </a:bodyPr>
          <a:lstStyle/>
          <a:p>
            <a:pPr algn="ct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Trải</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nghiệm</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p>
          <a:p>
            <a:pPr algn="ct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cùng</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văn</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bản</a:t>
            </a:r>
            <a:endPar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56" name="TextBox 50"/>
          <p:cNvSpPr txBox="1"/>
          <p:nvPr/>
        </p:nvSpPr>
        <p:spPr>
          <a:xfrm>
            <a:off x="6419192" y="4944494"/>
            <a:ext cx="2489784" cy="400110"/>
          </a:xfrm>
          <a:prstGeom prst="rect">
            <a:avLst/>
          </a:prstGeom>
          <a:noFill/>
        </p:spPr>
        <p:txBody>
          <a:bodyPr wrap="none" rtlCol="0">
            <a:spAutoFit/>
          </a:bodyPr>
          <a:lstStyle/>
          <a:p>
            <a:pPr algn="ct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Suy</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ngẫm</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và</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phản</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hồi</a:t>
            </a:r>
            <a:endPar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57" name="TextBox 50"/>
          <p:cNvSpPr txBox="1"/>
          <p:nvPr/>
        </p:nvSpPr>
        <p:spPr>
          <a:xfrm>
            <a:off x="9885779" y="4944494"/>
            <a:ext cx="1020151" cy="400110"/>
          </a:xfrm>
          <a:prstGeom prst="rect">
            <a:avLst/>
          </a:prstGeom>
          <a:noFill/>
        </p:spPr>
        <p:txBody>
          <a:bodyPr wrap="none" rtlCol="0">
            <a:spAutoFit/>
          </a:bodyPr>
          <a:lstStyle/>
          <a:p>
            <a:pPr algn="ct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Củng</a:t>
            </a:r>
            <a:r>
              <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000" b="1" dirty="0" err="1">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cố</a:t>
            </a:r>
            <a:endParaRPr lang="en-US" altLang="zh-CN" sz="2000"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1" name="Content Placeholder 4">
            <a:extLst>
              <a:ext uri="{FF2B5EF4-FFF2-40B4-BE49-F238E27FC236}">
                <a16:creationId xmlns:a16="http://schemas.microsoft.com/office/drawing/2014/main" id="{8818B892-3C82-5449-B7DA-4FB40A91B119}"/>
              </a:ext>
            </a:extLst>
          </p:cNvPr>
          <p:cNvSpPr txBox="1"/>
          <p:nvPr/>
        </p:nvSpPr>
        <p:spPr>
          <a:xfrm>
            <a:off x="1396858" y="4288673"/>
            <a:ext cx="2033655" cy="387798"/>
          </a:xfrm>
          <a:prstGeom prst="rect">
            <a:avLst/>
          </a:prstGeom>
        </p:spPr>
        <p:txBody>
          <a:bodyPr vert="horz" wrap="square" lIns="0" tIns="0" rIns="0" bIns="0" rtlCol="0" anchor="ctr">
            <a:spAutoFit/>
          </a:bodyPr>
          <a:lstStyle>
            <a:lvl1pPr marL="347980" indent="-347980" algn="l" defTabSz="913765"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1pPr>
            <a:lvl2pPr marL="673100" indent="-339725" algn="l" defTabSz="913765"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2pPr>
            <a:lvl3pPr marL="962025" indent="-302895" algn="l" defTabSz="913765"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3pPr>
            <a:lvl4pPr marL="1227455" indent="-266065" algn="l" defTabSz="913765" rtl="0" eaLnBrk="1" latinLnBrk="0" hangingPunct="1">
              <a:lnSpc>
                <a:spcPct val="90000"/>
              </a:lnSpc>
              <a:spcBef>
                <a:spcPct val="20000"/>
              </a:spcBef>
              <a:buSzPct val="90000"/>
              <a:buFontTx/>
              <a:buBlip>
                <a:blip r:embed="rId2"/>
              </a:buBlip>
              <a:defRPr sz="1800" kern="1200">
                <a:gradFill>
                  <a:gsLst>
                    <a:gs pos="0">
                      <a:schemeClr val="tx1"/>
                    </a:gs>
                    <a:gs pos="86000">
                      <a:schemeClr val="tx1"/>
                    </a:gs>
                  </a:gsLst>
                  <a:lin ang="5400000" scaled="0"/>
                </a:gradFill>
                <a:latin typeface="+mn-lt"/>
                <a:ea typeface="+mn-ea"/>
                <a:cs typeface="+mn-cs"/>
              </a:defRPr>
            </a:lvl4pPr>
            <a:lvl5pPr marL="1515745" indent="-273685" algn="l" defTabSz="913765" rtl="0" eaLnBrk="1" latinLnBrk="0" hangingPunct="1">
              <a:lnSpc>
                <a:spcPct val="90000"/>
              </a:lnSpc>
              <a:spcBef>
                <a:spcPct val="20000"/>
              </a:spcBef>
              <a:buSzPct val="90000"/>
              <a:buFontTx/>
              <a:buBlip>
                <a:blip r:embed="rId2"/>
              </a:buBlip>
              <a:defRPr sz="1800" kern="1200">
                <a:gradFill>
                  <a:gsLst>
                    <a:gs pos="0">
                      <a:schemeClr val="tx1"/>
                    </a:gs>
                    <a:gs pos="86000">
                      <a:schemeClr val="tx1"/>
                    </a:gs>
                  </a:gsLst>
                  <a:lin ang="5400000" scaled="0"/>
                </a:gra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zh-CN" altLang="en-US"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4" name="Content Placeholder 4">
            <a:extLst>
              <a:ext uri="{FF2B5EF4-FFF2-40B4-BE49-F238E27FC236}">
                <a16:creationId xmlns:a16="http://schemas.microsoft.com/office/drawing/2014/main" id="{526418D9-7C68-BA44-A928-AAE156F79D4F}"/>
              </a:ext>
            </a:extLst>
          </p:cNvPr>
          <p:cNvSpPr txBox="1"/>
          <p:nvPr/>
        </p:nvSpPr>
        <p:spPr>
          <a:xfrm>
            <a:off x="6373589" y="4346300"/>
            <a:ext cx="2102630" cy="387798"/>
          </a:xfrm>
          <a:prstGeom prst="rect">
            <a:avLst/>
          </a:prstGeom>
        </p:spPr>
        <p:txBody>
          <a:bodyPr vert="horz" wrap="square" lIns="0" tIns="0" rIns="0" bIns="0" rtlCol="0" anchor="ctr">
            <a:spAutoFit/>
          </a:bodyPr>
          <a:lstStyle>
            <a:lvl1pPr marL="347980" indent="-347980" algn="l" defTabSz="913765"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1pPr>
            <a:lvl2pPr marL="673100" indent="-339725" algn="l" defTabSz="913765"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2pPr>
            <a:lvl3pPr marL="962025" indent="-302895" algn="l" defTabSz="913765"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3pPr>
            <a:lvl4pPr marL="1227455" indent="-266065" algn="l" defTabSz="913765" rtl="0" eaLnBrk="1" latinLnBrk="0" hangingPunct="1">
              <a:lnSpc>
                <a:spcPct val="90000"/>
              </a:lnSpc>
              <a:spcBef>
                <a:spcPct val="20000"/>
              </a:spcBef>
              <a:buSzPct val="90000"/>
              <a:buFontTx/>
              <a:buBlip>
                <a:blip r:embed="rId2"/>
              </a:buBlip>
              <a:defRPr sz="1800" kern="1200">
                <a:gradFill>
                  <a:gsLst>
                    <a:gs pos="0">
                      <a:schemeClr val="tx1"/>
                    </a:gs>
                    <a:gs pos="86000">
                      <a:schemeClr val="tx1"/>
                    </a:gs>
                  </a:gsLst>
                  <a:lin ang="5400000" scaled="0"/>
                </a:gradFill>
                <a:latin typeface="+mn-lt"/>
                <a:ea typeface="+mn-ea"/>
                <a:cs typeface="+mn-cs"/>
              </a:defRPr>
            </a:lvl4pPr>
            <a:lvl5pPr marL="1515745" indent="-273685" algn="l" defTabSz="913765" rtl="0" eaLnBrk="1" latinLnBrk="0" hangingPunct="1">
              <a:lnSpc>
                <a:spcPct val="90000"/>
              </a:lnSpc>
              <a:spcBef>
                <a:spcPct val="20000"/>
              </a:spcBef>
              <a:buSzPct val="90000"/>
              <a:buFontTx/>
              <a:buBlip>
                <a:blip r:embed="rId2"/>
              </a:buBlip>
              <a:defRPr sz="1800" kern="1200">
                <a:gradFill>
                  <a:gsLst>
                    <a:gs pos="0">
                      <a:schemeClr val="tx1"/>
                    </a:gs>
                    <a:gs pos="86000">
                      <a:schemeClr val="tx1"/>
                    </a:gs>
                  </a:gsLst>
                  <a:lin ang="5400000" scaled="0"/>
                </a:gra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ltLang="zh-CN" b="1"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65" name="Picture 64">
            <a:extLst>
              <a:ext uri="{FF2B5EF4-FFF2-40B4-BE49-F238E27FC236}">
                <a16:creationId xmlns:a16="http://schemas.microsoft.com/office/drawing/2014/main" id="{1A72933A-053A-FB4F-9083-DFD4C8BCCC9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857" l="3241" r="97222">
                        <a14:foregroundMark x1="6019" y1="53571" x2="8796" y2="52143"/>
                        <a14:foregroundMark x1="3241" y1="33571" x2="6481" y2="33929"/>
                        <a14:foregroundMark x1="86111" y1="61429" x2="97685" y2="58214"/>
                        <a14:foregroundMark x1="55093" y1="92500" x2="58796" y2="92857"/>
                      </a14:backgroundRemoval>
                    </a14:imgEffect>
                  </a14:imgLayer>
                </a14:imgProps>
              </a:ext>
            </a:extLst>
          </a:blip>
          <a:srcRect t="15801" b="3817"/>
          <a:stretch/>
        </p:blipFill>
        <p:spPr>
          <a:xfrm>
            <a:off x="1312265" y="3411604"/>
            <a:ext cx="1457078" cy="1518266"/>
          </a:xfrm>
          <a:prstGeom prst="rect">
            <a:avLst/>
          </a:prstGeom>
        </p:spPr>
      </p:pic>
      <p:pic>
        <p:nvPicPr>
          <p:cNvPr id="66" name="Picture 65">
            <a:extLst>
              <a:ext uri="{FF2B5EF4-FFF2-40B4-BE49-F238E27FC236}">
                <a16:creationId xmlns:a16="http://schemas.microsoft.com/office/drawing/2014/main" id="{383BF92D-5917-6244-B618-D8F8C92800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72" b="97394" l="3375" r="95875">
                        <a14:foregroundMark x1="35125" y1="9328" x2="45375" y2="15089"/>
                        <a14:foregroundMark x1="30750" y1="22222" x2="33750" y2="15912"/>
                        <a14:foregroundMark x1="33750" y1="15912" x2="34375" y2="15912"/>
                        <a14:foregroundMark x1="30125" y1="37860" x2="33875" y2="31962"/>
                        <a14:foregroundMark x1="33875" y1="31962" x2="41125" y2="31413"/>
                        <a14:foregroundMark x1="41125" y1="31413" x2="47750" y2="37997"/>
                        <a14:foregroundMark x1="47750" y1="37997" x2="47375" y2="45130"/>
                        <a14:foregroundMark x1="47375" y1="45130" x2="37125" y2="54458"/>
                        <a14:foregroundMark x1="37125" y1="54458" x2="30125" y2="55144"/>
                        <a14:foregroundMark x1="30125" y1="55144" x2="30125" y2="43759"/>
                        <a14:foregroundMark x1="30125" y1="43759" x2="43125" y2="34156"/>
                        <a14:foregroundMark x1="43125" y1="34156" x2="51250" y2="33608"/>
                        <a14:foregroundMark x1="51250" y1="33608" x2="51625" y2="35528"/>
                        <a14:foregroundMark x1="51125" y1="35254" x2="59750" y2="36900"/>
                        <a14:foregroundMark x1="59750" y1="36900" x2="63375" y2="43896"/>
                        <a14:foregroundMark x1="63375" y1="43896" x2="57500" y2="47599"/>
                        <a14:foregroundMark x1="57500" y1="47599" x2="51625" y2="43073"/>
                        <a14:foregroundMark x1="51625" y1="43073" x2="52500" y2="35665"/>
                        <a14:foregroundMark x1="52500" y1="35665" x2="59375" y2="32647"/>
                        <a14:foregroundMark x1="59375" y1="32647" x2="59625" y2="32785"/>
                        <a14:foregroundMark x1="42750" y1="49108" x2="42750" y2="57339"/>
                        <a14:foregroundMark x1="42750" y1="57339" x2="50625" y2="55281"/>
                        <a14:foregroundMark x1="50625" y1="55281" x2="44250" y2="53224"/>
                        <a14:foregroundMark x1="44250" y1="53224" x2="48375" y2="59671"/>
                        <a14:foregroundMark x1="48375" y1="59671" x2="51500" y2="55967"/>
                        <a14:foregroundMark x1="42750" y1="33471" x2="38625" y2="26612"/>
                        <a14:foregroundMark x1="38625" y1="26612" x2="29875" y2="31413"/>
                        <a14:foregroundMark x1="29875" y1="31413" x2="29000" y2="40192"/>
                        <a14:foregroundMark x1="29000" y1="40192" x2="34625" y2="44719"/>
                        <a14:foregroundMark x1="34625" y1="44719" x2="40375" y2="41564"/>
                        <a14:foregroundMark x1="40375" y1="41564" x2="43250" y2="32510"/>
                        <a14:foregroundMark x1="43250" y1="32510" x2="39625" y2="25240"/>
                        <a14:foregroundMark x1="39625" y1="25240" x2="33750" y2="29218"/>
                        <a14:foregroundMark x1="85250" y1="5898" x2="89125" y2="35528"/>
                        <a14:foregroundMark x1="89125" y1="35528" x2="87500" y2="43484"/>
                        <a14:foregroundMark x1="89375" y1="20713" x2="93500" y2="14678"/>
                        <a14:foregroundMark x1="93500" y1="14678" x2="95875" y2="7956"/>
                        <a14:foregroundMark x1="95875" y1="7956" x2="95875" y2="7956"/>
                        <a14:foregroundMark x1="91375" y1="5350" x2="91125" y2="3429"/>
                        <a14:foregroundMark x1="83875" y1="1920" x2="83875" y2="3292"/>
                        <a14:foregroundMark x1="91125" y1="1372" x2="91125" y2="3429"/>
                        <a14:foregroundMark x1="33000" y1="95885" x2="39375" y2="96159"/>
                        <a14:foregroundMark x1="39375" y1="96159" x2="54250" y2="95062"/>
                        <a14:foregroundMark x1="54250" y1="95062" x2="57500" y2="97394"/>
                        <a14:foregroundMark x1="12375" y1="49520" x2="7000" y2="54733"/>
                        <a14:foregroundMark x1="7000" y1="54733" x2="3625" y2="62414"/>
                        <a14:foregroundMark x1="3625" y1="62414" x2="6875" y2="68724"/>
                        <a14:foregroundMark x1="6875" y1="68724" x2="13000" y2="72428"/>
                        <a14:foregroundMark x1="13000" y1="72428" x2="13125" y2="72428"/>
                        <a14:foregroundMark x1="3750" y1="67627" x2="5750" y2="60768"/>
                        <a14:foregroundMark x1="5750" y1="60768" x2="3375" y2="65569"/>
                      </a14:backgroundRemoval>
                    </a14:imgEffect>
                  </a14:imgLayer>
                </a14:imgProps>
              </a:ext>
            </a:extLst>
          </a:blip>
          <a:stretch>
            <a:fillRect/>
          </a:stretch>
        </p:blipFill>
        <p:spPr>
          <a:xfrm>
            <a:off x="9555469" y="3329756"/>
            <a:ext cx="1619321" cy="1475606"/>
          </a:xfrm>
          <a:prstGeom prst="rect">
            <a:avLst/>
          </a:prstGeom>
        </p:spPr>
      </p:pic>
      <p:pic>
        <p:nvPicPr>
          <p:cNvPr id="2" name="Picture 1">
            <a:extLst>
              <a:ext uri="{FF2B5EF4-FFF2-40B4-BE49-F238E27FC236}">
                <a16:creationId xmlns:a16="http://schemas.microsoft.com/office/drawing/2014/main" id="{9DB32BEF-5DD8-804F-8757-173DA62B86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10" b="89498" l="870" r="97391">
                        <a14:foregroundMark x1="6957" y1="36530" x2="6957" y2="55708"/>
                        <a14:foregroundMark x1="6957" y1="55708" x2="14783" y2="70776"/>
                        <a14:foregroundMark x1="14783" y1="70776" x2="14783" y2="71233"/>
                        <a14:foregroundMark x1="6957" y1="71233" x2="13478" y2="71689"/>
                        <a14:foregroundMark x1="6957" y1="72146" x2="12174" y2="69406"/>
                        <a14:foregroundMark x1="870" y1="37900" x2="1304" y2="47489"/>
                        <a14:foregroundMark x1="82174" y1="71689" x2="92609" y2="57991"/>
                        <a14:foregroundMark x1="92609" y1="57991" x2="97826" y2="39726"/>
                        <a14:foregroundMark x1="97826" y1="39726" x2="94348" y2="41096"/>
                        <a14:foregroundMark x1="88261" y1="72603" x2="92609" y2="64840"/>
                        <a14:foregroundMark x1="47826" y1="6849" x2="50435" y2="4110"/>
                      </a14:backgroundRemoval>
                    </a14:imgEffect>
                  </a14:imgLayer>
                </a14:imgProps>
              </a:ext>
            </a:extLst>
          </a:blip>
          <a:stretch>
            <a:fillRect/>
          </a:stretch>
        </p:blipFill>
        <p:spPr>
          <a:xfrm>
            <a:off x="3920285" y="3344545"/>
            <a:ext cx="1701248" cy="1619884"/>
          </a:xfrm>
          <a:prstGeom prst="rect">
            <a:avLst/>
          </a:prstGeom>
        </p:spPr>
      </p:pic>
      <p:pic>
        <p:nvPicPr>
          <p:cNvPr id="67" name="Picture 66">
            <a:extLst>
              <a:ext uri="{FF2B5EF4-FFF2-40B4-BE49-F238E27FC236}">
                <a16:creationId xmlns:a16="http://schemas.microsoft.com/office/drawing/2014/main" id="{A0A8C32F-523E-6242-A594-872CC5676A8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5833" l="8534" r="89716">
                        <a14:foregroundMark x1="14223" y1="92778" x2="21007" y2="90833"/>
                        <a14:foregroundMark x1="50985" y1="95000" x2="57768" y2="96111"/>
                        <a14:foregroundMark x1="28009" y1="53333" x2="38950" y2="53611"/>
                        <a14:foregroundMark x1="38950" y1="53611" x2="41357" y2="43611"/>
                        <a14:foregroundMark x1="41357" y1="43611" x2="31947" y2="45833"/>
                        <a14:foregroundMark x1="31947" y1="45833" x2="29103" y2="54722"/>
                        <a14:foregroundMark x1="8972" y1="55000" x2="8534" y2="55278"/>
                        <a14:foregroundMark x1="26039" y1="51389" x2="30635" y2="41111"/>
                        <a14:foregroundMark x1="30635" y1="41111" x2="38950" y2="41389"/>
                        <a14:foregroundMark x1="38950" y1="41389" x2="44420" y2="51944"/>
                        <a14:foregroundMark x1="44420" y1="51944" x2="41794" y2="55833"/>
                        <a14:foregroundMark x1="44420" y1="50556" x2="39825" y2="41944"/>
                        <a14:foregroundMark x1="39825" y1="41944" x2="39825" y2="41944"/>
                        <a14:backgroundMark x1="8096" y1="81944" x2="23414" y2="83056"/>
                        <a14:backgroundMark x1="34792" y1="85278" x2="37199" y2="85556"/>
                        <a14:backgroundMark x1="45952" y1="84722" x2="56236" y2="85000"/>
                        <a14:backgroundMark x1="56236" y1="85000" x2="66302" y2="84444"/>
                        <a14:backgroundMark x1="66302" y1="84444" x2="90810" y2="87778"/>
                        <a14:backgroundMark x1="70678" y1="60278" x2="72648" y2="75278"/>
                      </a14:backgroundRemoval>
                    </a14:imgEffect>
                  </a14:imgLayer>
                </a14:imgProps>
              </a:ext>
            </a:extLst>
          </a:blip>
          <a:srcRect l="5998" t="26606" r="23738"/>
          <a:stretch/>
        </p:blipFill>
        <p:spPr>
          <a:xfrm>
            <a:off x="6670873" y="3329756"/>
            <a:ext cx="1891461" cy="1556378"/>
          </a:xfrm>
          <a:prstGeom prst="rect">
            <a:avLst/>
          </a:prstGeom>
        </p:spPr>
      </p:pic>
    </p:spTree>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anim calcmode="lin" valueType="num">
                                      <p:cBhvr>
                                        <p:cTn id="41" dur="500" fill="hold"/>
                                        <p:tgtEl>
                                          <p:spTgt spid="54"/>
                                        </p:tgtEl>
                                        <p:attrNameLst>
                                          <p:attrName>ppt_x</p:attrName>
                                        </p:attrNameLst>
                                      </p:cBhvr>
                                      <p:tavLst>
                                        <p:tav tm="0">
                                          <p:val>
                                            <p:strVal val="#ppt_x"/>
                                          </p:val>
                                        </p:tav>
                                        <p:tav tm="100000">
                                          <p:val>
                                            <p:strVal val="#ppt_x"/>
                                          </p:val>
                                        </p:tav>
                                      </p:tavLst>
                                    </p:anim>
                                    <p:anim calcmode="lin" valueType="num">
                                      <p:cBhvr>
                                        <p:cTn id="42" dur="500" fill="hold"/>
                                        <p:tgtEl>
                                          <p:spTgt spid="54"/>
                                        </p:tgtEl>
                                        <p:attrNameLst>
                                          <p:attrName>ppt_y</p:attrName>
                                        </p:attrNameLst>
                                      </p:cBhvr>
                                      <p:tavLst>
                                        <p:tav tm="0">
                                          <p:val>
                                            <p:strVal val="#ppt_y+.1"/>
                                          </p:val>
                                        </p:tav>
                                        <p:tav tm="100000">
                                          <p:val>
                                            <p:strVal val="#ppt_y"/>
                                          </p:val>
                                        </p:tav>
                                      </p:tavLst>
                                    </p:anim>
                                  </p:childTnLst>
                                </p:cTn>
                              </p:par>
                              <p:par>
                                <p:cTn id="43" presetID="55"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p:cTn id="45" dur="1000" fill="hold"/>
                                        <p:tgtEl>
                                          <p:spTgt spid="65"/>
                                        </p:tgtEl>
                                        <p:attrNameLst>
                                          <p:attrName>ppt_w</p:attrName>
                                        </p:attrNameLst>
                                      </p:cBhvr>
                                      <p:tavLst>
                                        <p:tav tm="0">
                                          <p:val>
                                            <p:strVal val="#ppt_w*0.70"/>
                                          </p:val>
                                        </p:tav>
                                        <p:tav tm="100000">
                                          <p:val>
                                            <p:strVal val="#ppt_w"/>
                                          </p:val>
                                        </p:tav>
                                      </p:tavLst>
                                    </p:anim>
                                    <p:anim calcmode="lin" valueType="num">
                                      <p:cBhvr>
                                        <p:cTn id="46" dur="1000" fill="hold"/>
                                        <p:tgtEl>
                                          <p:spTgt spid="65"/>
                                        </p:tgtEl>
                                        <p:attrNameLst>
                                          <p:attrName>ppt_h</p:attrName>
                                        </p:attrNameLst>
                                      </p:cBhvr>
                                      <p:tavLst>
                                        <p:tav tm="0">
                                          <p:val>
                                            <p:strVal val="#ppt_h"/>
                                          </p:val>
                                        </p:tav>
                                        <p:tav tm="100000">
                                          <p:val>
                                            <p:strVal val="#ppt_h"/>
                                          </p:val>
                                        </p:tav>
                                      </p:tavLst>
                                    </p:anim>
                                    <p:animEffect transition="in" filter="fade">
                                      <p:cBhvr>
                                        <p:cTn id="47" dur="1000"/>
                                        <p:tgtEl>
                                          <p:spTgt spid="65"/>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anim calcmode="lin" valueType="num">
                                      <p:cBhvr>
                                        <p:cTn id="51" dur="500" fill="hold"/>
                                        <p:tgtEl>
                                          <p:spTgt spid="55"/>
                                        </p:tgtEl>
                                        <p:attrNameLst>
                                          <p:attrName>ppt_x</p:attrName>
                                        </p:attrNameLst>
                                      </p:cBhvr>
                                      <p:tavLst>
                                        <p:tav tm="0">
                                          <p:val>
                                            <p:strVal val="#ppt_x"/>
                                          </p:val>
                                        </p:tav>
                                        <p:tav tm="100000">
                                          <p:val>
                                            <p:strVal val="#ppt_x"/>
                                          </p:val>
                                        </p:tav>
                                      </p:tavLst>
                                    </p:anim>
                                    <p:anim calcmode="lin" valueType="num">
                                      <p:cBhvr>
                                        <p:cTn id="52" dur="500" fill="hold"/>
                                        <p:tgtEl>
                                          <p:spTgt spid="5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anim calcmode="lin" valueType="num">
                                      <p:cBhvr>
                                        <p:cTn id="56" dur="500" fill="hold"/>
                                        <p:tgtEl>
                                          <p:spTgt spid="56"/>
                                        </p:tgtEl>
                                        <p:attrNameLst>
                                          <p:attrName>ppt_x</p:attrName>
                                        </p:attrNameLst>
                                      </p:cBhvr>
                                      <p:tavLst>
                                        <p:tav tm="0">
                                          <p:val>
                                            <p:strVal val="#ppt_x"/>
                                          </p:val>
                                        </p:tav>
                                        <p:tav tm="100000">
                                          <p:val>
                                            <p:strVal val="#ppt_x"/>
                                          </p:val>
                                        </p:tav>
                                      </p:tavLst>
                                    </p:anim>
                                    <p:anim calcmode="lin" valueType="num">
                                      <p:cBhvr>
                                        <p:cTn id="57" dur="500" fill="hold"/>
                                        <p:tgtEl>
                                          <p:spTgt spid="56"/>
                                        </p:tgtEl>
                                        <p:attrNameLst>
                                          <p:attrName>ppt_y</p:attrName>
                                        </p:attrNameLst>
                                      </p:cBhvr>
                                      <p:tavLst>
                                        <p:tav tm="0">
                                          <p:val>
                                            <p:strVal val="#ppt_y+.1"/>
                                          </p:val>
                                        </p:tav>
                                        <p:tav tm="100000">
                                          <p:val>
                                            <p:strVal val="#ppt_y"/>
                                          </p:val>
                                        </p:tav>
                                      </p:tavLst>
                                    </p:anim>
                                  </p:childTnLst>
                                </p:cTn>
                              </p:par>
                              <p:par>
                                <p:cTn id="58" presetID="55"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1000" fill="hold"/>
                                        <p:tgtEl>
                                          <p:spTgt spid="2"/>
                                        </p:tgtEl>
                                        <p:attrNameLst>
                                          <p:attrName>ppt_w</p:attrName>
                                        </p:attrNameLst>
                                      </p:cBhvr>
                                      <p:tavLst>
                                        <p:tav tm="0">
                                          <p:val>
                                            <p:strVal val="#ppt_w*0.70"/>
                                          </p:val>
                                        </p:tav>
                                        <p:tav tm="100000">
                                          <p:val>
                                            <p:strVal val="#ppt_w"/>
                                          </p:val>
                                        </p:tav>
                                      </p:tavLst>
                                    </p:anim>
                                    <p:anim calcmode="lin" valueType="num">
                                      <p:cBhvr>
                                        <p:cTn id="61" dur="1000" fill="hold"/>
                                        <p:tgtEl>
                                          <p:spTgt spid="2"/>
                                        </p:tgtEl>
                                        <p:attrNameLst>
                                          <p:attrName>ppt_h</p:attrName>
                                        </p:attrNameLst>
                                      </p:cBhvr>
                                      <p:tavLst>
                                        <p:tav tm="0">
                                          <p:val>
                                            <p:strVal val="#ppt_h"/>
                                          </p:val>
                                        </p:tav>
                                        <p:tav tm="100000">
                                          <p:val>
                                            <p:strVal val="#ppt_h"/>
                                          </p:val>
                                        </p:tav>
                                      </p:tavLst>
                                    </p:anim>
                                    <p:animEffect transition="in" filter="fade">
                                      <p:cBhvr>
                                        <p:cTn id="62" dur="1000"/>
                                        <p:tgtEl>
                                          <p:spTgt spid="2"/>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anim calcmode="lin" valueType="num">
                                      <p:cBhvr>
                                        <p:cTn id="66" dur="500" fill="hold"/>
                                        <p:tgtEl>
                                          <p:spTgt spid="57"/>
                                        </p:tgtEl>
                                        <p:attrNameLst>
                                          <p:attrName>ppt_x</p:attrName>
                                        </p:attrNameLst>
                                      </p:cBhvr>
                                      <p:tavLst>
                                        <p:tav tm="0">
                                          <p:val>
                                            <p:strVal val="#ppt_x"/>
                                          </p:val>
                                        </p:tav>
                                        <p:tav tm="100000">
                                          <p:val>
                                            <p:strVal val="#ppt_x"/>
                                          </p:val>
                                        </p:tav>
                                      </p:tavLst>
                                    </p:anim>
                                    <p:anim calcmode="lin" valueType="num">
                                      <p:cBhvr>
                                        <p:cTn id="67" dur="500" fill="hold"/>
                                        <p:tgtEl>
                                          <p:spTgt spid="57"/>
                                        </p:tgtEl>
                                        <p:attrNameLst>
                                          <p:attrName>ppt_y</p:attrName>
                                        </p:attrNameLst>
                                      </p:cBhvr>
                                      <p:tavLst>
                                        <p:tav tm="0">
                                          <p:val>
                                            <p:strVal val="#ppt_y+.1"/>
                                          </p:val>
                                        </p:tav>
                                        <p:tav tm="100000">
                                          <p:val>
                                            <p:strVal val="#ppt_y"/>
                                          </p:val>
                                        </p:tav>
                                      </p:tavLst>
                                    </p:anim>
                                  </p:childTnLst>
                                </p:cTn>
                              </p:par>
                              <p:par>
                                <p:cTn id="68" presetID="16" presetClass="entr" presetSubtype="21" fill="hold" grpId="0" nodeType="withEffect" nodePh="1">
                                  <p:stCondLst>
                                    <p:cond delay="0"/>
                                  </p:stCondLst>
                                  <p:endCondLst>
                                    <p:cond evt="begin" delay="0">
                                      <p:tn val="68"/>
                                    </p:cond>
                                  </p:endCondLst>
                                  <p:childTnLst>
                                    <p:set>
                                      <p:cBhvr>
                                        <p:cTn id="69" dur="1" fill="hold">
                                          <p:stCondLst>
                                            <p:cond delay="0"/>
                                          </p:stCondLst>
                                        </p:cTn>
                                        <p:tgtEl>
                                          <p:spTgt spid="61"/>
                                        </p:tgtEl>
                                        <p:attrNameLst>
                                          <p:attrName>style.visibility</p:attrName>
                                        </p:attrNameLst>
                                      </p:cBhvr>
                                      <p:to>
                                        <p:strVal val="visible"/>
                                      </p:to>
                                    </p:set>
                                    <p:animEffect transition="in" filter="barn(inVertical)">
                                      <p:cBhvr>
                                        <p:cTn id="70" dur="500"/>
                                        <p:tgtEl>
                                          <p:spTgt spid="61"/>
                                        </p:tgtEl>
                                      </p:cBhvr>
                                    </p:animEffect>
                                  </p:childTnLst>
                                </p:cTn>
                              </p:par>
                              <p:par>
                                <p:cTn id="71" presetID="16" presetClass="entr" presetSubtype="21" fill="hold" grpId="0" nodeType="withEffect" nodePh="1">
                                  <p:stCondLst>
                                    <p:cond delay="0"/>
                                  </p:stCondLst>
                                  <p:endCondLst>
                                    <p:cond evt="begin" delay="0">
                                      <p:tn val="71"/>
                                    </p:cond>
                                  </p:endCondLst>
                                  <p:childTnLst>
                                    <p:set>
                                      <p:cBhvr>
                                        <p:cTn id="72" dur="1" fill="hold">
                                          <p:stCondLst>
                                            <p:cond delay="0"/>
                                          </p:stCondLst>
                                        </p:cTn>
                                        <p:tgtEl>
                                          <p:spTgt spid="64"/>
                                        </p:tgtEl>
                                        <p:attrNameLst>
                                          <p:attrName>style.visibility</p:attrName>
                                        </p:attrNameLst>
                                      </p:cBhvr>
                                      <p:to>
                                        <p:strVal val="visible"/>
                                      </p:to>
                                    </p:set>
                                    <p:animEffect transition="in" filter="barn(inVertical)">
                                      <p:cBhvr>
                                        <p:cTn id="73" dur="500"/>
                                        <p:tgtEl>
                                          <p:spTgt spid="64"/>
                                        </p:tgtEl>
                                      </p:cBhvr>
                                    </p:animEffect>
                                  </p:childTnLst>
                                </p:cTn>
                              </p:par>
                              <p:par>
                                <p:cTn id="74" presetID="55" presetClass="entr" presetSubtype="0"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 calcmode="lin" valueType="num">
                                      <p:cBhvr>
                                        <p:cTn id="76" dur="1000" fill="hold"/>
                                        <p:tgtEl>
                                          <p:spTgt spid="67"/>
                                        </p:tgtEl>
                                        <p:attrNameLst>
                                          <p:attrName>ppt_w</p:attrName>
                                        </p:attrNameLst>
                                      </p:cBhvr>
                                      <p:tavLst>
                                        <p:tav tm="0">
                                          <p:val>
                                            <p:strVal val="#ppt_w*0.70"/>
                                          </p:val>
                                        </p:tav>
                                        <p:tav tm="100000">
                                          <p:val>
                                            <p:strVal val="#ppt_w"/>
                                          </p:val>
                                        </p:tav>
                                      </p:tavLst>
                                    </p:anim>
                                    <p:anim calcmode="lin" valueType="num">
                                      <p:cBhvr>
                                        <p:cTn id="77" dur="1000" fill="hold"/>
                                        <p:tgtEl>
                                          <p:spTgt spid="67"/>
                                        </p:tgtEl>
                                        <p:attrNameLst>
                                          <p:attrName>ppt_h</p:attrName>
                                        </p:attrNameLst>
                                      </p:cBhvr>
                                      <p:tavLst>
                                        <p:tav tm="0">
                                          <p:val>
                                            <p:strVal val="#ppt_h"/>
                                          </p:val>
                                        </p:tav>
                                        <p:tav tm="100000">
                                          <p:val>
                                            <p:strVal val="#ppt_h"/>
                                          </p:val>
                                        </p:tav>
                                      </p:tavLst>
                                    </p:anim>
                                    <p:animEffect transition="in" filter="fade">
                                      <p:cBhvr>
                                        <p:cTn id="78" dur="1000"/>
                                        <p:tgtEl>
                                          <p:spTgt spid="67"/>
                                        </p:tgtEl>
                                      </p:cBhvr>
                                    </p:animEffect>
                                  </p:childTnLst>
                                </p:cTn>
                              </p:par>
                              <p:par>
                                <p:cTn id="79" presetID="55" presetClass="entr" presetSubtype="0"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anim calcmode="lin" valueType="num">
                                      <p:cBhvr>
                                        <p:cTn id="81" dur="1000" fill="hold"/>
                                        <p:tgtEl>
                                          <p:spTgt spid="66"/>
                                        </p:tgtEl>
                                        <p:attrNameLst>
                                          <p:attrName>ppt_w</p:attrName>
                                        </p:attrNameLst>
                                      </p:cBhvr>
                                      <p:tavLst>
                                        <p:tav tm="0">
                                          <p:val>
                                            <p:strVal val="#ppt_w*0.70"/>
                                          </p:val>
                                        </p:tav>
                                        <p:tav tm="100000">
                                          <p:val>
                                            <p:strVal val="#ppt_w"/>
                                          </p:val>
                                        </p:tav>
                                      </p:tavLst>
                                    </p:anim>
                                    <p:anim calcmode="lin" valueType="num">
                                      <p:cBhvr>
                                        <p:cTn id="82" dur="1000" fill="hold"/>
                                        <p:tgtEl>
                                          <p:spTgt spid="66"/>
                                        </p:tgtEl>
                                        <p:attrNameLst>
                                          <p:attrName>ppt_h</p:attrName>
                                        </p:attrNameLst>
                                      </p:cBhvr>
                                      <p:tavLst>
                                        <p:tav tm="0">
                                          <p:val>
                                            <p:strVal val="#ppt_h"/>
                                          </p:val>
                                        </p:tav>
                                        <p:tav tm="100000">
                                          <p:val>
                                            <p:strVal val="#ppt_h"/>
                                          </p:val>
                                        </p:tav>
                                      </p:tavLst>
                                    </p:anim>
                                    <p:animEffect transition="in" filter="fade">
                                      <p:cBhvr>
                                        <p:cTn id="8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0" grpId="0" bldLvl="0" animBg="1"/>
      <p:bldP spid="51" grpId="0" bldLvl="0" animBg="1"/>
      <p:bldP spid="52" grpId="0" bldLvl="0" animBg="1"/>
      <p:bldP spid="53" grpId="0" bldLvl="0" animBg="1"/>
      <p:bldP spid="54" grpId="0"/>
      <p:bldP spid="55" grpId="0"/>
      <p:bldP spid="56" grpId="0"/>
      <p:bldP spid="57" grpId="0"/>
      <p:bldP spid="61"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a:extLst>
              <a:ext uri="{FF2B5EF4-FFF2-40B4-BE49-F238E27FC236}">
                <a16:creationId xmlns:a16="http://schemas.microsoft.com/office/drawing/2014/main" id="{E527C1AB-E3BD-554B-A61A-7BF6DF68920B}"/>
              </a:ext>
            </a:extLst>
          </p:cNvPr>
          <p:cNvGrpSpPr/>
          <p:nvPr/>
        </p:nvGrpSpPr>
        <p:grpSpPr>
          <a:xfrm>
            <a:off x="304800" y="253937"/>
            <a:ext cx="2068830" cy="1426210"/>
            <a:chOff x="736" y="3396"/>
            <a:chExt cx="3258" cy="2246"/>
          </a:xfrm>
        </p:grpSpPr>
        <p:cxnSp>
          <p:nvCxnSpPr>
            <p:cNvPr id="5" name="直接连接符 7">
              <a:extLst>
                <a:ext uri="{FF2B5EF4-FFF2-40B4-BE49-F238E27FC236}">
                  <a16:creationId xmlns:a16="http://schemas.microsoft.com/office/drawing/2014/main" id="{597F2662-B708-524B-B302-EC51E3367A81}"/>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直接连接符 8">
              <a:extLst>
                <a:ext uri="{FF2B5EF4-FFF2-40B4-BE49-F238E27FC236}">
                  <a16:creationId xmlns:a16="http://schemas.microsoft.com/office/drawing/2014/main" id="{67EC15AE-0029-504F-82B4-4DA9AB8D5798}"/>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直接连接符 9">
              <a:extLst>
                <a:ext uri="{FF2B5EF4-FFF2-40B4-BE49-F238E27FC236}">
                  <a16:creationId xmlns:a16="http://schemas.microsoft.com/office/drawing/2014/main" id="{8AF78688-F50C-8144-9F26-FDEF05CAA5E6}"/>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直接连接符 10">
              <a:extLst>
                <a:ext uri="{FF2B5EF4-FFF2-40B4-BE49-F238E27FC236}">
                  <a16:creationId xmlns:a16="http://schemas.microsoft.com/office/drawing/2014/main" id="{D10BAC69-A45B-A749-B34E-37DDDA996C91}"/>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组合 12">
              <a:extLst>
                <a:ext uri="{FF2B5EF4-FFF2-40B4-BE49-F238E27FC236}">
                  <a16:creationId xmlns:a16="http://schemas.microsoft.com/office/drawing/2014/main" id="{24B27C63-62BB-674A-80AC-11CB1D23E66F}"/>
                </a:ext>
              </a:extLst>
            </p:cNvPr>
            <p:cNvGrpSpPr/>
            <p:nvPr/>
          </p:nvGrpSpPr>
          <p:grpSpPr>
            <a:xfrm rot="1800000">
              <a:off x="3761" y="3523"/>
              <a:ext cx="230" cy="942"/>
              <a:chOff x="4731" y="5161"/>
              <a:chExt cx="230" cy="942"/>
            </a:xfrm>
          </p:grpSpPr>
          <p:sp>
            <p:nvSpPr>
              <p:cNvPr id="10" name="矩形 11">
                <a:extLst>
                  <a:ext uri="{FF2B5EF4-FFF2-40B4-BE49-F238E27FC236}">
                    <a16:creationId xmlns:a16="http://schemas.microsoft.com/office/drawing/2014/main" id="{EF08D9B1-2EC0-1C49-B6A6-A0BCBD9DDC6B}"/>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矩形 14">
                <a:extLst>
                  <a:ext uri="{FF2B5EF4-FFF2-40B4-BE49-F238E27FC236}">
                    <a16:creationId xmlns:a16="http://schemas.microsoft.com/office/drawing/2014/main" id="{88B2A95D-1E0C-A14D-AABC-2D1ED132836E}"/>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矩形 15">
                <a:extLst>
                  <a:ext uri="{FF2B5EF4-FFF2-40B4-BE49-F238E27FC236}">
                    <a16:creationId xmlns:a16="http://schemas.microsoft.com/office/drawing/2014/main" id="{C087ACD2-A148-5B4A-A1FE-ABB79BF0C66D}"/>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3" name="Freeform 199">
            <a:extLst>
              <a:ext uri="{FF2B5EF4-FFF2-40B4-BE49-F238E27FC236}">
                <a16:creationId xmlns:a16="http://schemas.microsoft.com/office/drawing/2014/main" id="{9DD7091A-3FA4-D04E-98BB-D10775A8184D}"/>
              </a:ext>
            </a:extLst>
          </p:cNvPr>
          <p:cNvSpPr/>
          <p:nvPr/>
        </p:nvSpPr>
        <p:spPr bwMode="auto">
          <a:xfrm>
            <a:off x="1231900" y="338392"/>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14" name="TextBox 50">
            <a:extLst>
              <a:ext uri="{FF2B5EF4-FFF2-40B4-BE49-F238E27FC236}">
                <a16:creationId xmlns:a16="http://schemas.microsoft.com/office/drawing/2014/main" id="{3066A9EB-9055-6E46-884F-139BD3B857C6}"/>
              </a:ext>
            </a:extLst>
          </p:cNvPr>
          <p:cNvSpPr txBox="1"/>
          <p:nvPr/>
        </p:nvSpPr>
        <p:spPr>
          <a:xfrm>
            <a:off x="2316339" y="603792"/>
            <a:ext cx="2334293" cy="584775"/>
          </a:xfrm>
          <a:prstGeom prst="rect">
            <a:avLst/>
          </a:prstGeom>
          <a:noFill/>
        </p:spPr>
        <p:txBody>
          <a:bodyPr wrap="none" rtlCol="0">
            <a:spAutoFit/>
          </a:bodyPr>
          <a:lstStyle/>
          <a:p>
            <a:pPr algn="ctr"/>
            <a:r>
              <a:rPr lang="en-US" altLang="zh-CN" sz="32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Chuẩn</a:t>
            </a:r>
            <a:r>
              <a:rPr lang="en-US" altLang="zh-CN" sz="32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2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bị</a:t>
            </a:r>
            <a:r>
              <a:rPr lang="en-US" altLang="zh-CN" sz="32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2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zh-CN" altLang="en-US" sz="32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15" name="Picture 14">
            <a:extLst>
              <a:ext uri="{FF2B5EF4-FFF2-40B4-BE49-F238E27FC236}">
                <a16:creationId xmlns:a16="http://schemas.microsoft.com/office/drawing/2014/main" id="{F7FB57E9-5F40-1F4A-8A57-B72023F825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857" l="3241" r="97222">
                        <a14:foregroundMark x1="6019" y1="53571" x2="8796" y2="52143"/>
                        <a14:foregroundMark x1="3241" y1="33571" x2="6481" y2="33929"/>
                        <a14:foregroundMark x1="86111" y1="61429" x2="97685" y2="58214"/>
                        <a14:foregroundMark x1="55093" y1="92500" x2="58796" y2="92857"/>
                      </a14:backgroundRemoval>
                    </a14:imgEffect>
                  </a14:imgLayer>
                </a14:imgProps>
              </a:ext>
            </a:extLst>
          </a:blip>
          <a:srcRect t="15801" b="3817"/>
          <a:stretch/>
        </p:blipFill>
        <p:spPr>
          <a:xfrm>
            <a:off x="826490" y="1329376"/>
            <a:ext cx="1457078" cy="1518266"/>
          </a:xfrm>
          <a:prstGeom prst="rect">
            <a:avLst/>
          </a:prstGeom>
        </p:spPr>
      </p:pic>
      <p:pic>
        <p:nvPicPr>
          <p:cNvPr id="16" name="图片 7" descr="59b4ae3862592">
            <a:extLst>
              <a:ext uri="{FF2B5EF4-FFF2-40B4-BE49-F238E27FC236}">
                <a16:creationId xmlns:a16="http://schemas.microsoft.com/office/drawing/2014/main" id="{77E17005-E304-9D46-A8CF-AA2B23128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5655" y="-167005"/>
            <a:ext cx="6376035" cy="6835775"/>
          </a:xfrm>
          <a:prstGeom prst="rect">
            <a:avLst/>
          </a:prstGeom>
        </p:spPr>
      </p:pic>
      <p:sp>
        <p:nvSpPr>
          <p:cNvPr id="17" name="íS1ide">
            <a:extLst>
              <a:ext uri="{FF2B5EF4-FFF2-40B4-BE49-F238E27FC236}">
                <a16:creationId xmlns:a16="http://schemas.microsoft.com/office/drawing/2014/main" id="{FA078246-EEFD-D348-8369-80AC6E695475}"/>
              </a:ext>
            </a:extLst>
          </p:cNvPr>
          <p:cNvSpPr/>
          <p:nvPr/>
        </p:nvSpPr>
        <p:spPr bwMode="auto">
          <a:xfrm>
            <a:off x="7319517" y="2140539"/>
            <a:ext cx="3085465" cy="185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R="0" lvl="0" algn="ctr" defTabSz="913765" rtl="0" eaLnBrk="1" fontAlgn="auto" latinLnBrk="0" hangingPunct="1">
              <a:lnSpc>
                <a:spcPct val="150000"/>
              </a:lnSpc>
              <a:spcBef>
                <a:spcPts val="0"/>
              </a:spcBef>
              <a:spcAft>
                <a:spcPts val="0"/>
              </a:spcAft>
              <a:buClrTx/>
              <a:buSzTx/>
              <a:tabLst/>
              <a:defRPr/>
            </a:pP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Em</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hãy</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chia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sẻ</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trải</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nghiệm</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của</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mình</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về</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sản</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vật</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đặc</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trưng</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cho</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một</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vùng</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 </a:t>
            </a:r>
            <a:r>
              <a:rPr kumimoji="0" lang="en-US" altLang="zh-CN" sz="3200" b="0" i="0" u="none" strike="noStrike" kern="1200" cap="none" spc="0" normalizeH="0" baseline="0" noProof="0" dirty="0" err="1">
                <a:ln>
                  <a:noFill/>
                </a:ln>
                <a:solidFill>
                  <a:srgbClr val="00B050"/>
                </a:solidFill>
                <a:effectLst/>
                <a:uLnTx/>
                <a:uFillTx/>
                <a:latin typeface="iCiel Alina" pitchFamily="2" charset="77"/>
                <a:cs typeface="+mn-ea"/>
                <a:sym typeface="+mn-lt"/>
              </a:rPr>
              <a:t>đất</a:t>
            </a:r>
            <a:r>
              <a:rPr kumimoji="0" lang="en-US" altLang="zh-CN" sz="3200" b="0" i="0" u="none" strike="noStrike" kern="1200" cap="none" spc="0" normalizeH="0" baseline="0" noProof="0" dirty="0">
                <a:ln>
                  <a:noFill/>
                </a:ln>
                <a:solidFill>
                  <a:srgbClr val="00B050"/>
                </a:solidFill>
                <a:effectLst/>
                <a:uLnTx/>
                <a:uFillTx/>
                <a:latin typeface="iCiel Alina" pitchFamily="2" charset="77"/>
                <a:cs typeface="+mn-ea"/>
                <a:sym typeface="+mn-lt"/>
              </a:rPr>
              <a:t>.</a:t>
            </a:r>
          </a:p>
        </p:txBody>
      </p:sp>
      <p:pic>
        <p:nvPicPr>
          <p:cNvPr id="18" name="图片 22" descr="未标题-1">
            <a:extLst>
              <a:ext uri="{FF2B5EF4-FFF2-40B4-BE49-F238E27FC236}">
                <a16:creationId xmlns:a16="http://schemas.microsoft.com/office/drawing/2014/main" id="{B5C5956A-CD41-2E4B-A978-8C068F7E0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470" y="3314520"/>
            <a:ext cx="5233670" cy="2498090"/>
          </a:xfrm>
          <a:prstGeom prst="rect">
            <a:avLst/>
          </a:prstGeom>
        </p:spPr>
      </p:pic>
      <p:pic>
        <p:nvPicPr>
          <p:cNvPr id="19" name="Picture 18">
            <a:extLst>
              <a:ext uri="{FF2B5EF4-FFF2-40B4-BE49-F238E27FC236}">
                <a16:creationId xmlns:a16="http://schemas.microsoft.com/office/drawing/2014/main" id="{00CC4EFE-A1BF-C947-8BA3-64B16F91CB3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013632" y="-16240"/>
            <a:ext cx="2183131" cy="2931844"/>
          </a:xfrm>
          <a:prstGeom prst="rect">
            <a:avLst/>
          </a:prstGeom>
        </p:spPr>
      </p:pic>
    </p:spTree>
    <p:extLst>
      <p:ext uri="{BB962C8B-B14F-4D97-AF65-F5344CB8AC3E}">
        <p14:creationId xmlns:p14="http://schemas.microsoft.com/office/powerpoint/2010/main" val="41097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75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55"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1450926" y="2051652"/>
            <a:ext cx="4109879" cy="4606323"/>
          </a:xfrm>
          <a:prstGeom prst="rect">
            <a:avLst/>
          </a:prstGeom>
        </p:spPr>
      </p:pic>
      <p:pic>
        <p:nvPicPr>
          <p:cNvPr id="2" name="Picture 1">
            <a:extLst>
              <a:ext uri="{FF2B5EF4-FFF2-40B4-BE49-F238E27FC236}">
                <a16:creationId xmlns:a16="http://schemas.microsoft.com/office/drawing/2014/main" id="{EA08045F-FA14-6E4F-8A9E-0A2DB9320CD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Lst>
          </a:blip>
          <a:srcRect l="16910" r="11786"/>
          <a:stretch/>
        </p:blipFill>
        <p:spPr>
          <a:xfrm>
            <a:off x="6096000" y="1778000"/>
            <a:ext cx="5433441" cy="5080000"/>
          </a:xfrm>
          <a:prstGeom prst="ellipse">
            <a:avLst/>
          </a:prstGeom>
          <a:ln>
            <a:noFill/>
          </a:ln>
          <a:effectLst>
            <a:softEdge rad="112500"/>
          </a:effectLst>
        </p:spPr>
      </p:pic>
      <p:pic>
        <p:nvPicPr>
          <p:cNvPr id="16" name="图片 11">
            <a:extLst>
              <a:ext uri="{FF2B5EF4-FFF2-40B4-BE49-F238E27FC236}">
                <a16:creationId xmlns:a16="http://schemas.microsoft.com/office/drawing/2014/main" id="{170263BB-685C-EB4C-9F51-566F444B81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5269" y="65813"/>
            <a:ext cx="3919708" cy="3884753"/>
          </a:xfrm>
          <a:prstGeom prst="rect">
            <a:avLst/>
          </a:prstGeom>
        </p:spPr>
      </p:pic>
      <p:sp>
        <p:nvSpPr>
          <p:cNvPr id="17" name="矩形 12">
            <a:extLst>
              <a:ext uri="{FF2B5EF4-FFF2-40B4-BE49-F238E27FC236}">
                <a16:creationId xmlns:a16="http://schemas.microsoft.com/office/drawing/2014/main" id="{D3191B23-2CEC-DF4E-A28C-8ECF7AFDB0FE}"/>
              </a:ext>
            </a:extLst>
          </p:cNvPr>
          <p:cNvSpPr/>
          <p:nvPr/>
        </p:nvSpPr>
        <p:spPr>
          <a:xfrm rot="21007890">
            <a:off x="7460393" y="1395302"/>
            <a:ext cx="2172390" cy="1200329"/>
          </a:xfrm>
          <a:prstGeom prst="rect">
            <a:avLst/>
          </a:prstGeom>
        </p:spPr>
        <p:txBody>
          <a:bodyPr wrap="none">
            <a:spAutoFit/>
          </a:bodyPr>
          <a:lstStyle/>
          <a:p>
            <a:r>
              <a:rPr lang="vi-VN" altLang="zh-CN" sz="3600" b="1" dirty="0">
                <a:solidFill>
                  <a:schemeClr val="bg1"/>
                </a:solidFill>
                <a:latin typeface="SVN-Bear" panose="02040603050506020204" pitchFamily="18" charset="0"/>
                <a:ea typeface="汉仪小麦体简" panose="00020600040101010101" pitchFamily="18" charset="-122"/>
              </a:rPr>
              <a:t>Cốm hạt dẻ </a:t>
            </a:r>
          </a:p>
          <a:p>
            <a:r>
              <a:rPr lang="vi-VN" altLang="zh-CN" sz="3600" b="1" dirty="0">
                <a:solidFill>
                  <a:schemeClr val="bg1"/>
                </a:solidFill>
                <a:latin typeface="SVN-Bear" panose="02040603050506020204" pitchFamily="18" charset="0"/>
                <a:ea typeface="汉仪小麦体简" panose="00020600040101010101" pitchFamily="18" charset="-122"/>
              </a:rPr>
              <a:t>Trùng Khánh</a:t>
            </a:r>
          </a:p>
        </p:txBody>
      </p:sp>
    </p:spTree>
    <p:extLst>
      <p:ext uri="{BB962C8B-B14F-4D97-AF65-F5344CB8AC3E}">
        <p14:creationId xmlns:p14="http://schemas.microsoft.com/office/powerpoint/2010/main" val="120749306"/>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5F0BC-B95F-2C42-B39B-72E54F19F9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7505" r="25289"/>
          <a:stretch/>
        </p:blipFill>
        <p:spPr>
          <a:xfrm>
            <a:off x="929365" y="3020892"/>
            <a:ext cx="3236760" cy="3208793"/>
          </a:xfrm>
          <a:prstGeom prst="ellipse">
            <a:avLst/>
          </a:prstGeom>
          <a:ln>
            <a:noFill/>
          </a:ln>
          <a:effectLst>
            <a:softEdge rad="112500"/>
          </a:effectLst>
        </p:spPr>
      </p:pic>
      <p:grpSp>
        <p:nvGrpSpPr>
          <p:cNvPr id="6" name="组合 5"/>
          <p:cNvGrpSpPr/>
          <p:nvPr/>
        </p:nvGrpSpPr>
        <p:grpSpPr>
          <a:xfrm>
            <a:off x="592715" y="1615167"/>
            <a:ext cx="3473441" cy="2394383"/>
            <a:chOff x="736" y="3396"/>
            <a:chExt cx="3258" cy="2246"/>
          </a:xfrm>
        </p:grpSpPr>
        <p:cxnSp>
          <p:nvCxnSpPr>
            <p:cNvPr id="8" name="直接连接符 7"/>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1800000">
              <a:off x="3761" y="3523"/>
              <a:ext cx="230" cy="942"/>
              <a:chOff x="4731" y="5161"/>
              <a:chExt cx="230" cy="942"/>
            </a:xfrm>
          </p:grpSpPr>
          <p:sp>
            <p:nvSpPr>
              <p:cNvPr id="12" name="矩形 11"/>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5" name="矩形 14"/>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6" name="矩形 15"/>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pic>
        <p:nvPicPr>
          <p:cNvPr id="2" name="Picture 1">
            <a:extLst>
              <a:ext uri="{FF2B5EF4-FFF2-40B4-BE49-F238E27FC236}">
                <a16:creationId xmlns:a16="http://schemas.microsoft.com/office/drawing/2014/main" id="{92679B67-EE40-6F46-B41D-D6E5082709D2}"/>
              </a:ext>
            </a:extLst>
          </p:cNvPr>
          <p:cNvPicPr>
            <a:picLocks noChangeAspect="1"/>
          </p:cNvPicPr>
          <p:nvPr/>
        </p:nvPicPr>
        <p:blipFill>
          <a:blip r:embed="rId4"/>
          <a:stretch>
            <a:fillRect/>
          </a:stretch>
        </p:blipFill>
        <p:spPr>
          <a:xfrm>
            <a:off x="5473551" y="3194192"/>
            <a:ext cx="6364169" cy="3448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F95F30F-47D5-A349-A409-B91030051FCE}"/>
              </a:ext>
            </a:extLst>
          </p:cNvPr>
          <p:cNvPicPr>
            <a:picLocks noChangeAspect="1"/>
          </p:cNvPicPr>
          <p:nvPr/>
        </p:nvPicPr>
        <p:blipFill>
          <a:blip r:embed="rId5"/>
          <a:stretch>
            <a:fillRect/>
          </a:stretch>
        </p:blipFill>
        <p:spPr>
          <a:xfrm>
            <a:off x="5486348" y="598269"/>
            <a:ext cx="3005455" cy="2254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3928EAC9-6561-3047-A215-A9094F057C5F}"/>
              </a:ext>
            </a:extLst>
          </p:cNvPr>
          <p:cNvPicPr>
            <a:picLocks noChangeAspect="1"/>
          </p:cNvPicPr>
          <p:nvPr/>
        </p:nvPicPr>
        <p:blipFill>
          <a:blip r:embed="rId6"/>
          <a:stretch>
            <a:fillRect/>
          </a:stretch>
        </p:blipFill>
        <p:spPr>
          <a:xfrm>
            <a:off x="8806630" y="473758"/>
            <a:ext cx="2938883" cy="2233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50">
            <a:extLst>
              <a:ext uri="{FF2B5EF4-FFF2-40B4-BE49-F238E27FC236}">
                <a16:creationId xmlns:a16="http://schemas.microsoft.com/office/drawing/2014/main" id="{5E19CBCF-9CC7-A048-B976-075348A0B39A}"/>
              </a:ext>
            </a:extLst>
          </p:cNvPr>
          <p:cNvSpPr txBox="1"/>
          <p:nvPr/>
        </p:nvSpPr>
        <p:spPr>
          <a:xfrm rot="1795680">
            <a:off x="250307" y="1615167"/>
            <a:ext cx="3292200" cy="10767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rPr>
              <a:t>Huyện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rPr>
              <a:t>Trùng Khánh</a:t>
            </a:r>
            <a:endParaRPr kumimoji="0" lang="zh-CN" alt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endParaRPr>
          </a:p>
        </p:txBody>
      </p:sp>
    </p:spTree>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par>
                          <p:cTn id="32" fill="hold">
                            <p:stCondLst>
                              <p:cond delay="3000"/>
                            </p:stCondLst>
                            <p:childTnLst>
                              <p:par>
                                <p:cTn id="33" presetID="55"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strVal val="#ppt_w*0.70"/>
                                          </p:val>
                                        </p:tav>
                                        <p:tav tm="100000">
                                          <p:val>
                                            <p:strVal val="#ppt_w"/>
                                          </p:val>
                                        </p:tav>
                                      </p:tavLst>
                                    </p:anim>
                                    <p:anim calcmode="lin" valueType="num">
                                      <p:cBhvr>
                                        <p:cTn id="36" dur="1000" fill="hold"/>
                                        <p:tgtEl>
                                          <p:spTgt spid="2"/>
                                        </p:tgtEl>
                                        <p:attrNameLst>
                                          <p:attrName>ppt_h</p:attrName>
                                        </p:attrNameLst>
                                      </p:cBhvr>
                                      <p:tavLst>
                                        <p:tav tm="0">
                                          <p:val>
                                            <p:strVal val="#ppt_h"/>
                                          </p:val>
                                        </p:tav>
                                        <p:tav tm="100000">
                                          <p:val>
                                            <p:strVal val="#ppt_h"/>
                                          </p:val>
                                        </p:tav>
                                      </p:tavLst>
                                    </p:anim>
                                    <p:animEffect transition="in" filter="fade">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5">
            <a:extLst>
              <a:ext uri="{FF2B5EF4-FFF2-40B4-BE49-F238E27FC236}">
                <a16:creationId xmlns:a16="http://schemas.microsoft.com/office/drawing/2014/main" id="{2E75399F-8F50-4749-9939-F0B323A68B0C}"/>
              </a:ext>
            </a:extLst>
          </p:cNvPr>
          <p:cNvGrpSpPr/>
          <p:nvPr/>
        </p:nvGrpSpPr>
        <p:grpSpPr>
          <a:xfrm>
            <a:off x="1149157" y="787963"/>
            <a:ext cx="3473441" cy="2394383"/>
            <a:chOff x="736" y="3396"/>
            <a:chExt cx="3258" cy="2246"/>
          </a:xfrm>
        </p:grpSpPr>
        <p:cxnSp>
          <p:nvCxnSpPr>
            <p:cNvPr id="10" name="直接连接符 7">
              <a:extLst>
                <a:ext uri="{FF2B5EF4-FFF2-40B4-BE49-F238E27FC236}">
                  <a16:creationId xmlns:a16="http://schemas.microsoft.com/office/drawing/2014/main" id="{811971B3-D06D-444B-A057-F40FBA19E6E9}"/>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接连接符 8">
              <a:extLst>
                <a:ext uri="{FF2B5EF4-FFF2-40B4-BE49-F238E27FC236}">
                  <a16:creationId xmlns:a16="http://schemas.microsoft.com/office/drawing/2014/main" id="{53440C63-FFDD-1544-97F4-710C4C6D7BC5}"/>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直接连接符 9">
              <a:extLst>
                <a:ext uri="{FF2B5EF4-FFF2-40B4-BE49-F238E27FC236}">
                  <a16:creationId xmlns:a16="http://schemas.microsoft.com/office/drawing/2014/main" id="{458FF75B-66A9-2B42-9CED-04B2D57879B4}"/>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0">
              <a:extLst>
                <a:ext uri="{FF2B5EF4-FFF2-40B4-BE49-F238E27FC236}">
                  <a16:creationId xmlns:a16="http://schemas.microsoft.com/office/drawing/2014/main" id="{0EFDB2D9-C492-8143-AF2E-C842BD7088CA}"/>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4" name="组合 12">
              <a:extLst>
                <a:ext uri="{FF2B5EF4-FFF2-40B4-BE49-F238E27FC236}">
                  <a16:creationId xmlns:a16="http://schemas.microsoft.com/office/drawing/2014/main" id="{6E45E951-3D01-3145-8C81-82C2DD3F8D2C}"/>
                </a:ext>
              </a:extLst>
            </p:cNvPr>
            <p:cNvGrpSpPr/>
            <p:nvPr/>
          </p:nvGrpSpPr>
          <p:grpSpPr>
            <a:xfrm rot="1800000">
              <a:off x="3761" y="3523"/>
              <a:ext cx="230" cy="942"/>
              <a:chOff x="4731" y="5161"/>
              <a:chExt cx="230" cy="942"/>
            </a:xfrm>
          </p:grpSpPr>
          <p:sp>
            <p:nvSpPr>
              <p:cNvPr id="15" name="矩形 11">
                <a:extLst>
                  <a:ext uri="{FF2B5EF4-FFF2-40B4-BE49-F238E27FC236}">
                    <a16:creationId xmlns:a16="http://schemas.microsoft.com/office/drawing/2014/main" id="{769C6F80-F6D1-2A46-8DEC-170AA0F372E3}"/>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6" name="矩形 14">
                <a:extLst>
                  <a:ext uri="{FF2B5EF4-FFF2-40B4-BE49-F238E27FC236}">
                    <a16:creationId xmlns:a16="http://schemas.microsoft.com/office/drawing/2014/main" id="{26C93DDA-21A7-6648-B7AF-4B032B72CE3B}"/>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7" name="矩形 15">
                <a:extLst>
                  <a:ext uri="{FF2B5EF4-FFF2-40B4-BE49-F238E27FC236}">
                    <a16:creationId xmlns:a16="http://schemas.microsoft.com/office/drawing/2014/main" id="{44551FBF-C0A1-294B-9017-98CB3AF18940}"/>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pic>
        <p:nvPicPr>
          <p:cNvPr id="4" name="Picture 3">
            <a:extLst>
              <a:ext uri="{FF2B5EF4-FFF2-40B4-BE49-F238E27FC236}">
                <a16:creationId xmlns:a16="http://schemas.microsoft.com/office/drawing/2014/main" id="{39320F9E-8496-0E40-93DF-F2E1397E0F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6571" l="9143" r="90000">
                        <a14:foregroundMark x1="34857" y1="44571" x2="32357" y2="38143"/>
                        <a14:foregroundMark x1="32357" y1="38143" x2="28643" y2="33857"/>
                        <a14:foregroundMark x1="28643" y1="33857" x2="24286" y2="33000"/>
                        <a14:foregroundMark x1="24286" y1="33000" x2="20429" y2="36571"/>
                        <a14:foregroundMark x1="20429" y1="36571" x2="18500" y2="43857"/>
                        <a14:foregroundMark x1="18500" y1="43857" x2="18500" y2="44714"/>
                        <a14:foregroundMark x1="9857" y1="37286" x2="9143" y2="53714"/>
                        <a14:foregroundMark x1="9143" y1="53714" x2="11714" y2="66429"/>
                        <a14:foregroundMark x1="14071" y1="88000" x2="22000" y2="76429"/>
                        <a14:foregroundMark x1="22000" y1="76429" x2="27071" y2="75714"/>
                        <a14:foregroundMark x1="27071" y1="75714" x2="31143" y2="78429"/>
                        <a14:foregroundMark x1="31143" y1="78429" x2="33929" y2="84000"/>
                        <a14:foregroundMark x1="33929" y1="84000" x2="35929" y2="96571"/>
                        <a14:foregroundMark x1="66000" y1="40429" x2="67571" y2="26571"/>
                        <a14:foregroundMark x1="67571" y1="26571" x2="70214" y2="18143"/>
                        <a14:foregroundMark x1="70214" y1="18143" x2="75857" y2="19286"/>
                        <a14:foregroundMark x1="75857" y1="19286" x2="80786" y2="24143"/>
                        <a14:foregroundMark x1="80786" y1="24143" x2="85857" y2="38571"/>
                        <a14:foregroundMark x1="85857" y1="38571" x2="85786" y2="60000"/>
                        <a14:foregroundMark x1="85786" y1="60000" x2="83500" y2="74429"/>
                        <a14:foregroundMark x1="83500" y1="74429" x2="81786" y2="79714"/>
                      </a14:backgroundRemoval>
                    </a14:imgEffect>
                  </a14:imgLayer>
                </a14:imgProps>
              </a:ext>
            </a:extLst>
          </a:blip>
          <a:stretch>
            <a:fillRect/>
          </a:stretch>
        </p:blipFill>
        <p:spPr>
          <a:xfrm>
            <a:off x="-415636" y="3283527"/>
            <a:ext cx="7148946" cy="3574473"/>
          </a:xfrm>
          <a:prstGeom prst="rect">
            <a:avLst/>
          </a:prstGeom>
        </p:spPr>
      </p:pic>
      <p:sp>
        <p:nvSpPr>
          <p:cNvPr id="5" name="TextBox 50">
            <a:extLst>
              <a:ext uri="{FF2B5EF4-FFF2-40B4-BE49-F238E27FC236}">
                <a16:creationId xmlns:a16="http://schemas.microsoft.com/office/drawing/2014/main" id="{D80F733F-75DE-7044-81DB-BEE203FDFF0A}"/>
              </a:ext>
            </a:extLst>
          </p:cNvPr>
          <p:cNvSpPr txBox="1"/>
          <p:nvPr/>
        </p:nvSpPr>
        <p:spPr>
          <a:xfrm rot="1791028">
            <a:off x="996969" y="1115566"/>
            <a:ext cx="3292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rPr>
              <a:t>Dân tộc Tày</a:t>
            </a:r>
            <a:endParaRPr kumimoji="0" lang="zh-CN" alt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endParaRPr>
          </a:p>
        </p:txBody>
      </p:sp>
      <p:pic>
        <p:nvPicPr>
          <p:cNvPr id="20" name="Picture 19">
            <a:extLst>
              <a:ext uri="{FF2B5EF4-FFF2-40B4-BE49-F238E27FC236}">
                <a16:creationId xmlns:a16="http://schemas.microsoft.com/office/drawing/2014/main" id="{F4E44A9E-3DF6-314B-A3E4-C327D476C12B}"/>
              </a:ext>
            </a:extLst>
          </p:cNvPr>
          <p:cNvPicPr>
            <a:picLocks noChangeAspect="1"/>
          </p:cNvPicPr>
          <p:nvPr/>
        </p:nvPicPr>
        <p:blipFill>
          <a:blip r:embed="rId4"/>
          <a:stretch>
            <a:fillRect/>
          </a:stretch>
        </p:blipFill>
        <p:spPr>
          <a:xfrm>
            <a:off x="5238162" y="326736"/>
            <a:ext cx="4660352" cy="3102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EBFA9689-FF4B-5842-9F44-F5C81B4BEBF2}"/>
              </a:ext>
            </a:extLst>
          </p:cNvPr>
          <p:cNvPicPr>
            <a:picLocks noChangeAspect="1"/>
          </p:cNvPicPr>
          <p:nvPr/>
        </p:nvPicPr>
        <p:blipFill rotWithShape="1">
          <a:blip r:embed="rId5"/>
          <a:srcRect b="15556"/>
          <a:stretch/>
        </p:blipFill>
        <p:spPr>
          <a:xfrm>
            <a:off x="8714509" y="2427270"/>
            <a:ext cx="3095988" cy="4227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8369183"/>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6">
            <a:extLst>
              <a:ext uri="{FF2B5EF4-FFF2-40B4-BE49-F238E27FC236}">
                <a16:creationId xmlns:a16="http://schemas.microsoft.com/office/drawing/2014/main" id="{B4504767-EC81-7B4C-93B3-5715DC5513B5}"/>
              </a:ext>
            </a:extLst>
          </p:cNvPr>
          <p:cNvGrpSpPr/>
          <p:nvPr/>
        </p:nvGrpSpPr>
        <p:grpSpPr>
          <a:xfrm>
            <a:off x="6819712" y="2254516"/>
            <a:ext cx="4923155" cy="3775075"/>
            <a:chOff x="1680" y="2748"/>
            <a:chExt cx="5582" cy="4280"/>
          </a:xfrm>
        </p:grpSpPr>
        <p:pic>
          <p:nvPicPr>
            <p:cNvPr id="48" name="图片 3" descr="1">
              <a:extLst>
                <a:ext uri="{FF2B5EF4-FFF2-40B4-BE49-F238E27FC236}">
                  <a16:creationId xmlns:a16="http://schemas.microsoft.com/office/drawing/2014/main" id="{28867206-69A6-5940-952E-740FA33CBC3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80" y="2748"/>
              <a:ext cx="5583" cy="4280"/>
            </a:xfrm>
            <a:prstGeom prst="rect">
              <a:avLst/>
            </a:prstGeom>
          </p:spPr>
        </p:pic>
        <p:pic>
          <p:nvPicPr>
            <p:cNvPr id="49" name="图片 15" descr="5a22516f08bc5">
              <a:extLst>
                <a:ext uri="{FF2B5EF4-FFF2-40B4-BE49-F238E27FC236}">
                  <a16:creationId xmlns:a16="http://schemas.microsoft.com/office/drawing/2014/main" id="{0C0099C5-1EF3-DA4B-8B95-B566BC392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1" y="3306"/>
              <a:ext cx="4581" cy="3468"/>
            </a:xfrm>
            <a:prstGeom prst="rect">
              <a:avLst/>
            </a:prstGeom>
          </p:spPr>
        </p:pic>
      </p:grpSp>
      <p:grpSp>
        <p:nvGrpSpPr>
          <p:cNvPr id="30" name="组合 17">
            <a:extLst>
              <a:ext uri="{FF2B5EF4-FFF2-40B4-BE49-F238E27FC236}">
                <a16:creationId xmlns:a16="http://schemas.microsoft.com/office/drawing/2014/main" id="{B9CA687F-18F5-3040-B7DF-4AB57C4A78B6}"/>
              </a:ext>
            </a:extLst>
          </p:cNvPr>
          <p:cNvGrpSpPr/>
          <p:nvPr/>
        </p:nvGrpSpPr>
        <p:grpSpPr>
          <a:xfrm>
            <a:off x="431165" y="112785"/>
            <a:ext cx="2068830" cy="1426210"/>
            <a:chOff x="736" y="3396"/>
            <a:chExt cx="3258" cy="2246"/>
          </a:xfrm>
        </p:grpSpPr>
        <p:cxnSp>
          <p:nvCxnSpPr>
            <p:cNvPr id="31" name="直接连接符 18">
              <a:extLst>
                <a:ext uri="{FF2B5EF4-FFF2-40B4-BE49-F238E27FC236}">
                  <a16:creationId xmlns:a16="http://schemas.microsoft.com/office/drawing/2014/main" id="{8615D733-6A45-6845-9695-AF77561B7E84}"/>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19">
              <a:extLst>
                <a:ext uri="{FF2B5EF4-FFF2-40B4-BE49-F238E27FC236}">
                  <a16:creationId xmlns:a16="http://schemas.microsoft.com/office/drawing/2014/main" id="{79EC1EEF-0B6D-7943-B250-EE6FBA386269}"/>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直接连接符 20">
              <a:extLst>
                <a:ext uri="{FF2B5EF4-FFF2-40B4-BE49-F238E27FC236}">
                  <a16:creationId xmlns:a16="http://schemas.microsoft.com/office/drawing/2014/main" id="{CDF22724-E989-C04B-8A3D-8DA09269AC96}"/>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直接连接符 21">
              <a:extLst>
                <a:ext uri="{FF2B5EF4-FFF2-40B4-BE49-F238E27FC236}">
                  <a16:creationId xmlns:a16="http://schemas.microsoft.com/office/drawing/2014/main" id="{CD403D60-E50C-CB48-9673-53D4D7EF2B1E}"/>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5" name="组合 22">
              <a:extLst>
                <a:ext uri="{FF2B5EF4-FFF2-40B4-BE49-F238E27FC236}">
                  <a16:creationId xmlns:a16="http://schemas.microsoft.com/office/drawing/2014/main" id="{8343C7D2-3CD4-134A-ABBF-93B0B1E71D76}"/>
                </a:ext>
              </a:extLst>
            </p:cNvPr>
            <p:cNvGrpSpPr/>
            <p:nvPr/>
          </p:nvGrpSpPr>
          <p:grpSpPr>
            <a:xfrm rot="1800000">
              <a:off x="3761" y="3523"/>
              <a:ext cx="230" cy="942"/>
              <a:chOff x="4731" y="5161"/>
              <a:chExt cx="230" cy="942"/>
            </a:xfrm>
          </p:grpSpPr>
          <p:sp>
            <p:nvSpPr>
              <p:cNvPr id="36" name="矩形 23">
                <a:extLst>
                  <a:ext uri="{FF2B5EF4-FFF2-40B4-BE49-F238E27FC236}">
                    <a16:creationId xmlns:a16="http://schemas.microsoft.com/office/drawing/2014/main" id="{F476CCE5-9B01-094D-BF74-29F933A3E8DE}"/>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矩形 24">
                <a:extLst>
                  <a:ext uri="{FF2B5EF4-FFF2-40B4-BE49-F238E27FC236}">
                    <a16:creationId xmlns:a16="http://schemas.microsoft.com/office/drawing/2014/main" id="{BAD67524-C7FE-D24F-87CF-E6765F6A8951}"/>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8" name="矩形 25">
                <a:extLst>
                  <a:ext uri="{FF2B5EF4-FFF2-40B4-BE49-F238E27FC236}">
                    <a16:creationId xmlns:a16="http://schemas.microsoft.com/office/drawing/2014/main" id="{B5F0129A-4228-1846-8324-23517A94B15F}"/>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39" name="Freeform 199">
            <a:extLst>
              <a:ext uri="{FF2B5EF4-FFF2-40B4-BE49-F238E27FC236}">
                <a16:creationId xmlns:a16="http://schemas.microsoft.com/office/drawing/2014/main" id="{132F3724-83BA-2A40-B86E-DB3FE3EBA093}"/>
              </a:ext>
            </a:extLst>
          </p:cNvPr>
          <p:cNvSpPr/>
          <p:nvPr/>
        </p:nvSpPr>
        <p:spPr bwMode="auto">
          <a:xfrm>
            <a:off x="1324610" y="19724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40" name="TextBox 50">
            <a:extLst>
              <a:ext uri="{FF2B5EF4-FFF2-40B4-BE49-F238E27FC236}">
                <a16:creationId xmlns:a16="http://schemas.microsoft.com/office/drawing/2014/main" id="{E01C6F4C-F0DE-0E42-8942-F90028AB5C6F}"/>
              </a:ext>
            </a:extLst>
          </p:cNvPr>
          <p:cNvSpPr txBox="1"/>
          <p:nvPr/>
        </p:nvSpPr>
        <p:spPr>
          <a:xfrm>
            <a:off x="2312035" y="630320"/>
            <a:ext cx="4243128" cy="523220"/>
          </a:xfrm>
          <a:prstGeom prst="rect">
            <a:avLst/>
          </a:prstGeom>
          <a:noFill/>
        </p:spPr>
        <p:txBody>
          <a:bodyPr wrap="squar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Trải</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nghiệm</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cùng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văn</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bản</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41" name="Picture 40">
            <a:extLst>
              <a:ext uri="{FF2B5EF4-FFF2-40B4-BE49-F238E27FC236}">
                <a16:creationId xmlns:a16="http://schemas.microsoft.com/office/drawing/2014/main" id="{2CFEEA8D-63C9-5F41-AEF2-8F97F77825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10" b="89498" l="870" r="97391">
                        <a14:foregroundMark x1="6957" y1="36530" x2="6957" y2="55708"/>
                        <a14:foregroundMark x1="6957" y1="55708" x2="14783" y2="70776"/>
                        <a14:foregroundMark x1="14783" y1="70776" x2="14783" y2="71233"/>
                        <a14:foregroundMark x1="6957" y1="71233" x2="13478" y2="71689"/>
                        <a14:foregroundMark x1="6957" y1="72146" x2="12174" y2="69406"/>
                        <a14:foregroundMark x1="870" y1="37900" x2="1304" y2="47489"/>
                        <a14:foregroundMark x1="82174" y1="71689" x2="92609" y2="57991"/>
                        <a14:foregroundMark x1="92609" y1="57991" x2="97826" y2="39726"/>
                        <a14:foregroundMark x1="97826" y1="39726" x2="94348" y2="41096"/>
                        <a14:foregroundMark x1="88261" y1="72603" x2="92609" y2="64840"/>
                        <a14:foregroundMark x1="47826" y1="6849" x2="50435" y2="4110"/>
                      </a14:backgroundRemoval>
                    </a14:imgEffect>
                  </a14:imgLayer>
                </a14:imgProps>
              </a:ext>
            </a:extLst>
          </a:blip>
          <a:stretch>
            <a:fillRect/>
          </a:stretch>
        </p:blipFill>
        <p:spPr>
          <a:xfrm>
            <a:off x="805610" y="1121165"/>
            <a:ext cx="1701248" cy="1619884"/>
          </a:xfrm>
          <a:prstGeom prst="rect">
            <a:avLst/>
          </a:prstGeom>
        </p:spPr>
      </p:pic>
      <p:pic>
        <p:nvPicPr>
          <p:cNvPr id="42" name="Picture 41">
            <a:extLst>
              <a:ext uri="{FF2B5EF4-FFF2-40B4-BE49-F238E27FC236}">
                <a16:creationId xmlns:a16="http://schemas.microsoft.com/office/drawing/2014/main" id="{43F53274-F8AB-D744-BC64-D818F10877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013632" y="-16240"/>
            <a:ext cx="2183131" cy="2931844"/>
          </a:xfrm>
          <a:prstGeom prst="rect">
            <a:avLst/>
          </a:prstGeom>
        </p:spPr>
      </p:pic>
      <p:sp>
        <p:nvSpPr>
          <p:cNvPr id="43" name="椭圆 7">
            <a:extLst>
              <a:ext uri="{FF2B5EF4-FFF2-40B4-BE49-F238E27FC236}">
                <a16:creationId xmlns:a16="http://schemas.microsoft.com/office/drawing/2014/main" id="{A4191A84-E568-8B4F-976D-DB3B7F8693F0}"/>
              </a:ext>
            </a:extLst>
          </p:cNvPr>
          <p:cNvSpPr/>
          <p:nvPr/>
        </p:nvSpPr>
        <p:spPr>
          <a:xfrm>
            <a:off x="4580089" y="1881920"/>
            <a:ext cx="2997726" cy="277309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4" name="Picture 43">
            <a:extLst>
              <a:ext uri="{FF2B5EF4-FFF2-40B4-BE49-F238E27FC236}">
                <a16:creationId xmlns:a16="http://schemas.microsoft.com/office/drawing/2014/main" id="{21ED3733-4E64-D54E-8F38-70E0E890FD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5332422" y="1728563"/>
            <a:ext cx="1450748" cy="1551185"/>
          </a:xfrm>
          <a:prstGeom prst="rect">
            <a:avLst/>
          </a:prstGeom>
        </p:spPr>
      </p:pic>
      <p:sp>
        <p:nvSpPr>
          <p:cNvPr id="45" name="TextBox 44">
            <a:extLst>
              <a:ext uri="{FF2B5EF4-FFF2-40B4-BE49-F238E27FC236}">
                <a16:creationId xmlns:a16="http://schemas.microsoft.com/office/drawing/2014/main" id="{54E46D9B-C2AE-6941-856B-9446D1659C38}"/>
              </a:ext>
            </a:extLst>
          </p:cNvPr>
          <p:cNvSpPr txBox="1"/>
          <p:nvPr/>
        </p:nvSpPr>
        <p:spPr>
          <a:xfrm flipH="1">
            <a:off x="5024722" y="3126391"/>
            <a:ext cx="2173919" cy="1015663"/>
          </a:xfrm>
          <a:prstGeom prst="rect">
            <a:avLst/>
          </a:prstGeom>
          <a:noFill/>
        </p:spPr>
        <p:txBody>
          <a:bodyPr wrap="square">
            <a:spAutoFit/>
          </a:bodyPr>
          <a:lstStyle/>
          <a:p>
            <a:pPr algn="ctr"/>
            <a:r>
              <a:rPr lang="en-US" sz="2000" dirty="0" err="1">
                <a:solidFill>
                  <a:srgbClr val="60898A"/>
                </a:solidFill>
                <a:latin typeface="SVN-Nexa Rush Script" panose="020B0606040200020203" pitchFamily="34" charset="0"/>
              </a:rPr>
              <a:t>Trình</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bày</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những</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hiểu</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biết</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của</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em</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về</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tác</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giả</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tác</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phẩm</a:t>
            </a:r>
            <a:r>
              <a:rPr lang="en-US" sz="2000" dirty="0">
                <a:solidFill>
                  <a:srgbClr val="60898A"/>
                </a:solidFill>
                <a:latin typeface="SVN-Nexa Rush Script" panose="020B0606040200020203" pitchFamily="34" charset="0"/>
              </a:rPr>
              <a:t>?</a:t>
            </a:r>
          </a:p>
        </p:txBody>
      </p:sp>
      <p:pic>
        <p:nvPicPr>
          <p:cNvPr id="46" name="Picture 45">
            <a:extLst>
              <a:ext uri="{FF2B5EF4-FFF2-40B4-BE49-F238E27FC236}">
                <a16:creationId xmlns:a16="http://schemas.microsoft.com/office/drawing/2014/main" id="{4BFF18EA-98E0-854D-A9F0-F4B45F3323A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250" b="98500" l="30417" r="70250">
                        <a14:foregroundMark x1="39500" y1="32125" x2="42083" y2="26375"/>
                        <a14:foregroundMark x1="42083" y1="26375" x2="46250" y2="23125"/>
                        <a14:foregroundMark x1="46250" y1="23125" x2="51333" y2="23125"/>
                        <a14:foregroundMark x1="51333" y1="23125" x2="55000" y2="28625"/>
                        <a14:foregroundMark x1="55000" y1="28625" x2="55417" y2="29875"/>
                        <a14:foregroundMark x1="43583" y1="22250" x2="47833" y2="19250"/>
                        <a14:foregroundMark x1="47833" y1="19250" x2="50667" y2="21750"/>
                        <a14:foregroundMark x1="45250" y1="52625" x2="49083" y2="56750"/>
                        <a14:foregroundMark x1="49083" y1="56750" x2="50000" y2="52625"/>
                        <a14:foregroundMark x1="51500" y1="52875" x2="50167" y2="59625"/>
                        <a14:foregroundMark x1="50167" y1="59625" x2="50167" y2="59750"/>
                        <a14:foregroundMark x1="65333" y1="56500" x2="70250" y2="48375"/>
                        <a14:foregroundMark x1="32083" y1="76750" x2="32583" y2="83000"/>
                        <a14:foregroundMark x1="30417" y1="83000" x2="60583" y2="84500"/>
                        <a14:foregroundMark x1="60583" y1="84500" x2="65917" y2="83500"/>
                        <a14:foregroundMark x1="65917" y1="83500" x2="66333" y2="83500"/>
                        <a14:foregroundMark x1="34667" y1="82500" x2="39833" y2="82625"/>
                        <a14:foregroundMark x1="39833" y1="82625" x2="51583" y2="81375"/>
                        <a14:foregroundMark x1="51583" y1="81375" x2="62583" y2="83750"/>
                        <a14:foregroundMark x1="62583" y1="83750" x2="67250" y2="82500"/>
                        <a14:foregroundMark x1="67250" y1="82500" x2="67917" y2="82000"/>
                        <a14:foregroundMark x1="31583" y1="89875" x2="53500" y2="90125"/>
                        <a14:foregroundMark x1="53500" y1="90125" x2="63250" y2="89125"/>
                        <a14:foregroundMark x1="63250" y1="89125" x2="64833" y2="89875"/>
                        <a14:foregroundMark x1="31083" y1="92375" x2="55000" y2="96000"/>
                        <a14:foregroundMark x1="55000" y1="96000" x2="64917" y2="93750"/>
                        <a14:foregroundMark x1="64917" y1="93750" x2="66667" y2="92625"/>
                        <a14:foregroundMark x1="31750" y1="98750" x2="48917" y2="99250"/>
                        <a14:foregroundMark x1="48917" y1="99250" x2="63667" y2="98000"/>
                        <a14:foregroundMark x1="63667" y1="98000" x2="66333" y2="98500"/>
                        <a14:foregroundMark x1="49000" y1="61500" x2="48833" y2="59000"/>
                      </a14:backgroundRemoval>
                    </a14:imgEffect>
                  </a14:imgLayer>
                </a14:imgProps>
              </a:ext>
            </a:extLst>
          </a:blip>
          <a:srcRect l="29171" t="18366" r="27777"/>
          <a:stretch/>
        </p:blipFill>
        <p:spPr>
          <a:xfrm>
            <a:off x="1410032" y="2741049"/>
            <a:ext cx="3161676" cy="4114800"/>
          </a:xfrm>
          <a:prstGeom prst="rect">
            <a:avLst/>
          </a:prstGeom>
        </p:spPr>
      </p:pic>
    </p:spTree>
    <p:extLst>
      <p:ext uri="{BB962C8B-B14F-4D97-AF65-F5344CB8AC3E}">
        <p14:creationId xmlns:p14="http://schemas.microsoft.com/office/powerpoint/2010/main" val="4050662779"/>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anim calcmode="lin" valueType="num">
                                      <p:cBhvr>
                                        <p:cTn id="14" dur="500" fill="hold"/>
                                        <p:tgtEl>
                                          <p:spTgt spid="40"/>
                                        </p:tgtEl>
                                        <p:attrNameLst>
                                          <p:attrName>ppt_x</p:attrName>
                                        </p:attrNameLst>
                                      </p:cBhvr>
                                      <p:tavLst>
                                        <p:tav tm="0">
                                          <p:val>
                                            <p:strVal val="#ppt_x"/>
                                          </p:val>
                                        </p:tav>
                                        <p:tav tm="100000">
                                          <p:val>
                                            <p:strVal val="#ppt_x"/>
                                          </p:val>
                                        </p:tav>
                                      </p:tavLst>
                                    </p:anim>
                                    <p:anim calcmode="lin" valueType="num">
                                      <p:cBhvr>
                                        <p:cTn id="15" dur="5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1" presetClass="entr" presetSubtype="0" fill="hold" grpId="0" nodeType="afterEffect">
                                  <p:stCondLst>
                                    <p:cond delay="1000"/>
                                  </p:stCondLst>
                                  <p:childTnLst>
                                    <p:set>
                                      <p:cBhvr>
                                        <p:cTn id="18" dur="1" fill="hold">
                                          <p:stCondLst>
                                            <p:cond delay="0"/>
                                          </p:stCondLst>
                                        </p:cTn>
                                        <p:tgtEl>
                                          <p:spTgt spid="43"/>
                                        </p:tgtEl>
                                        <p:attrNameLst>
                                          <p:attrName>style.visibility</p:attrName>
                                        </p:attrNameLst>
                                      </p:cBhvr>
                                      <p:to>
                                        <p:strVal val="visible"/>
                                      </p:to>
                                    </p:se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42"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1000"/>
                                        <p:tgtEl>
                                          <p:spTgt spid="46"/>
                                        </p:tgtEl>
                                      </p:cBhvr>
                                    </p:animEffect>
                                    <p:anim calcmode="lin" valueType="num">
                                      <p:cBhvr>
                                        <p:cTn id="26" dur="1000" fill="hold"/>
                                        <p:tgtEl>
                                          <p:spTgt spid="46"/>
                                        </p:tgtEl>
                                        <p:attrNameLst>
                                          <p:attrName>ppt_x</p:attrName>
                                        </p:attrNameLst>
                                      </p:cBhvr>
                                      <p:tavLst>
                                        <p:tav tm="0">
                                          <p:val>
                                            <p:strVal val="#ppt_x"/>
                                          </p:val>
                                        </p:tav>
                                        <p:tav tm="100000">
                                          <p:val>
                                            <p:strVal val="#ppt_x"/>
                                          </p:val>
                                        </p:tav>
                                      </p:tavLst>
                                    </p:anim>
                                    <p:anim calcmode="lin" valueType="num">
                                      <p:cBhvr>
                                        <p:cTn id="27" dur="1000" fill="hold"/>
                                        <p:tgtEl>
                                          <p:spTgt spid="46"/>
                                        </p:tgtEl>
                                        <p:attrNameLst>
                                          <p:attrName>ppt_y</p:attrName>
                                        </p:attrNameLst>
                                      </p:cBhvr>
                                      <p:tavLst>
                                        <p:tav tm="0">
                                          <p:val>
                                            <p:strVal val="#ppt_y+.1"/>
                                          </p:val>
                                        </p:tav>
                                        <p:tav tm="100000">
                                          <p:val>
                                            <p:strVal val="#ppt_y"/>
                                          </p:val>
                                        </p:tav>
                                      </p:tavLst>
                                    </p:anim>
                                  </p:childTnLst>
                                </p:cTn>
                              </p:par>
                              <p:par>
                                <p:cTn id="28" presetID="3"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linds(horizontal)">
                                      <p:cBhvr>
                                        <p:cTn id="30" dur="500"/>
                                        <p:tgtEl>
                                          <p:spTgt spid="4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fltVal val="0"/>
                                          </p:val>
                                        </p:tav>
                                        <p:tav tm="100000">
                                          <p:val>
                                            <p:strVal val="#ppt_w"/>
                                          </p:val>
                                        </p:tav>
                                      </p:tavLst>
                                    </p:anim>
                                    <p:anim calcmode="lin" valueType="num">
                                      <p:cBhvr>
                                        <p:cTn id="35" dur="500" fill="hold"/>
                                        <p:tgtEl>
                                          <p:spTgt spid="47"/>
                                        </p:tgtEl>
                                        <p:attrNameLst>
                                          <p:attrName>ppt_h</p:attrName>
                                        </p:attrNameLst>
                                      </p:cBhvr>
                                      <p:tavLst>
                                        <p:tav tm="0">
                                          <p:val>
                                            <p:fltVal val="0"/>
                                          </p:val>
                                        </p:tav>
                                        <p:tav tm="100000">
                                          <p:val>
                                            <p:strVal val="#ppt_h"/>
                                          </p:val>
                                        </p:tav>
                                      </p:tavLst>
                                    </p:anim>
                                    <p:animEffect transition="in" filter="fade">
                                      <p:cBhvr>
                                        <p:cTn id="36" dur="500"/>
                                        <p:tgtEl>
                                          <p:spTgt spid="47"/>
                                        </p:tgtEl>
                                      </p:cBhvr>
                                    </p:animEffect>
                                  </p:childTnLst>
                                </p:cTn>
                              </p:par>
                              <p:par>
                                <p:cTn id="37" presetID="47"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40" grpId="0"/>
      <p:bldP spid="43" grpId="0" animBg="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17">
            <a:extLst>
              <a:ext uri="{FF2B5EF4-FFF2-40B4-BE49-F238E27FC236}">
                <a16:creationId xmlns:a16="http://schemas.microsoft.com/office/drawing/2014/main" id="{B9CA687F-18F5-3040-B7DF-4AB57C4A78B6}"/>
              </a:ext>
            </a:extLst>
          </p:cNvPr>
          <p:cNvGrpSpPr/>
          <p:nvPr/>
        </p:nvGrpSpPr>
        <p:grpSpPr>
          <a:xfrm>
            <a:off x="431165" y="112785"/>
            <a:ext cx="2068830" cy="1426210"/>
            <a:chOff x="736" y="3396"/>
            <a:chExt cx="3258" cy="2246"/>
          </a:xfrm>
        </p:grpSpPr>
        <p:cxnSp>
          <p:nvCxnSpPr>
            <p:cNvPr id="31" name="直接连接符 18">
              <a:extLst>
                <a:ext uri="{FF2B5EF4-FFF2-40B4-BE49-F238E27FC236}">
                  <a16:creationId xmlns:a16="http://schemas.microsoft.com/office/drawing/2014/main" id="{8615D733-6A45-6845-9695-AF77561B7E84}"/>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19">
              <a:extLst>
                <a:ext uri="{FF2B5EF4-FFF2-40B4-BE49-F238E27FC236}">
                  <a16:creationId xmlns:a16="http://schemas.microsoft.com/office/drawing/2014/main" id="{79EC1EEF-0B6D-7943-B250-EE6FBA386269}"/>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直接连接符 20">
              <a:extLst>
                <a:ext uri="{FF2B5EF4-FFF2-40B4-BE49-F238E27FC236}">
                  <a16:creationId xmlns:a16="http://schemas.microsoft.com/office/drawing/2014/main" id="{CDF22724-E989-C04B-8A3D-8DA09269AC96}"/>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直接连接符 21">
              <a:extLst>
                <a:ext uri="{FF2B5EF4-FFF2-40B4-BE49-F238E27FC236}">
                  <a16:creationId xmlns:a16="http://schemas.microsoft.com/office/drawing/2014/main" id="{CD403D60-E50C-CB48-9673-53D4D7EF2B1E}"/>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5" name="组合 22">
              <a:extLst>
                <a:ext uri="{FF2B5EF4-FFF2-40B4-BE49-F238E27FC236}">
                  <a16:creationId xmlns:a16="http://schemas.microsoft.com/office/drawing/2014/main" id="{8343C7D2-3CD4-134A-ABBF-93B0B1E71D76}"/>
                </a:ext>
              </a:extLst>
            </p:cNvPr>
            <p:cNvGrpSpPr/>
            <p:nvPr/>
          </p:nvGrpSpPr>
          <p:grpSpPr>
            <a:xfrm rot="1800000">
              <a:off x="3761" y="3523"/>
              <a:ext cx="230" cy="942"/>
              <a:chOff x="4731" y="5161"/>
              <a:chExt cx="230" cy="942"/>
            </a:xfrm>
          </p:grpSpPr>
          <p:sp>
            <p:nvSpPr>
              <p:cNvPr id="36" name="矩形 23">
                <a:extLst>
                  <a:ext uri="{FF2B5EF4-FFF2-40B4-BE49-F238E27FC236}">
                    <a16:creationId xmlns:a16="http://schemas.microsoft.com/office/drawing/2014/main" id="{F476CCE5-9B01-094D-BF74-29F933A3E8DE}"/>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矩形 24">
                <a:extLst>
                  <a:ext uri="{FF2B5EF4-FFF2-40B4-BE49-F238E27FC236}">
                    <a16:creationId xmlns:a16="http://schemas.microsoft.com/office/drawing/2014/main" id="{BAD67524-C7FE-D24F-87CF-E6765F6A8951}"/>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8" name="矩形 25">
                <a:extLst>
                  <a:ext uri="{FF2B5EF4-FFF2-40B4-BE49-F238E27FC236}">
                    <a16:creationId xmlns:a16="http://schemas.microsoft.com/office/drawing/2014/main" id="{B5F0129A-4228-1846-8324-23517A94B15F}"/>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39" name="Freeform 199">
            <a:extLst>
              <a:ext uri="{FF2B5EF4-FFF2-40B4-BE49-F238E27FC236}">
                <a16:creationId xmlns:a16="http://schemas.microsoft.com/office/drawing/2014/main" id="{132F3724-83BA-2A40-B86E-DB3FE3EBA093}"/>
              </a:ext>
            </a:extLst>
          </p:cNvPr>
          <p:cNvSpPr/>
          <p:nvPr/>
        </p:nvSpPr>
        <p:spPr bwMode="auto">
          <a:xfrm>
            <a:off x="1324610" y="19724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40" name="TextBox 50">
            <a:extLst>
              <a:ext uri="{FF2B5EF4-FFF2-40B4-BE49-F238E27FC236}">
                <a16:creationId xmlns:a16="http://schemas.microsoft.com/office/drawing/2014/main" id="{E01C6F4C-F0DE-0E42-8942-F90028AB5C6F}"/>
              </a:ext>
            </a:extLst>
          </p:cNvPr>
          <p:cNvSpPr txBox="1"/>
          <p:nvPr/>
        </p:nvSpPr>
        <p:spPr>
          <a:xfrm>
            <a:off x="2312035" y="630320"/>
            <a:ext cx="4243128" cy="523220"/>
          </a:xfrm>
          <a:prstGeom prst="rect">
            <a:avLst/>
          </a:prstGeom>
          <a:noFill/>
        </p:spPr>
        <p:txBody>
          <a:bodyPr wrap="squar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Trải</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nghiệm</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cùng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văn</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bản</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41" name="Picture 40">
            <a:extLst>
              <a:ext uri="{FF2B5EF4-FFF2-40B4-BE49-F238E27FC236}">
                <a16:creationId xmlns:a16="http://schemas.microsoft.com/office/drawing/2014/main" id="{2CFEEA8D-63C9-5F41-AEF2-8F97F77825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10" b="89498" l="870" r="97391">
                        <a14:foregroundMark x1="6957" y1="36530" x2="6957" y2="55708"/>
                        <a14:foregroundMark x1="6957" y1="55708" x2="14783" y2="70776"/>
                        <a14:foregroundMark x1="14783" y1="70776" x2="14783" y2="71233"/>
                        <a14:foregroundMark x1="6957" y1="71233" x2="13478" y2="71689"/>
                        <a14:foregroundMark x1="6957" y1="72146" x2="12174" y2="69406"/>
                        <a14:foregroundMark x1="870" y1="37900" x2="1304" y2="47489"/>
                        <a14:foregroundMark x1="82174" y1="71689" x2="92609" y2="57991"/>
                        <a14:foregroundMark x1="92609" y1="57991" x2="97826" y2="39726"/>
                        <a14:foregroundMark x1="97826" y1="39726" x2="94348" y2="41096"/>
                        <a14:foregroundMark x1="88261" y1="72603" x2="92609" y2="64840"/>
                        <a14:foregroundMark x1="47826" y1="6849" x2="50435" y2="4110"/>
                      </a14:backgroundRemoval>
                    </a14:imgEffect>
                  </a14:imgLayer>
                </a14:imgProps>
              </a:ext>
            </a:extLst>
          </a:blip>
          <a:stretch>
            <a:fillRect/>
          </a:stretch>
        </p:blipFill>
        <p:spPr>
          <a:xfrm>
            <a:off x="805610" y="1121165"/>
            <a:ext cx="1701248" cy="1619884"/>
          </a:xfrm>
          <a:prstGeom prst="rect">
            <a:avLst/>
          </a:prstGeom>
        </p:spPr>
      </p:pic>
      <p:pic>
        <p:nvPicPr>
          <p:cNvPr id="42" name="Picture 41">
            <a:extLst>
              <a:ext uri="{FF2B5EF4-FFF2-40B4-BE49-F238E27FC236}">
                <a16:creationId xmlns:a16="http://schemas.microsoft.com/office/drawing/2014/main" id="{43F53274-F8AB-D744-BC64-D818F10877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013632" y="-16240"/>
            <a:ext cx="2183131" cy="2931844"/>
          </a:xfrm>
          <a:prstGeom prst="rect">
            <a:avLst/>
          </a:prstGeom>
        </p:spPr>
      </p:pic>
      <p:sp>
        <p:nvSpPr>
          <p:cNvPr id="23" name="íşľíďé">
            <a:extLst>
              <a:ext uri="{FF2B5EF4-FFF2-40B4-BE49-F238E27FC236}">
                <a16:creationId xmlns:a16="http://schemas.microsoft.com/office/drawing/2014/main" id="{06AEC5FF-45BE-394A-A5D6-F5F27B7DC283}"/>
              </a:ext>
            </a:extLst>
          </p:cNvPr>
          <p:cNvSpPr/>
          <p:nvPr/>
        </p:nvSpPr>
        <p:spPr>
          <a:xfrm>
            <a:off x="4160390" y="2826749"/>
            <a:ext cx="7278998" cy="13036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171450" marR="0" lvl="0" indent="-1714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pic>
        <p:nvPicPr>
          <p:cNvPr id="24" name="图片 3" descr="3">
            <a:extLst>
              <a:ext uri="{FF2B5EF4-FFF2-40B4-BE49-F238E27FC236}">
                <a16:creationId xmlns:a16="http://schemas.microsoft.com/office/drawing/2014/main" id="{500F8C14-C7E7-104B-A595-4638E7DE9E6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526329" y="2610214"/>
            <a:ext cx="1420453" cy="1736725"/>
          </a:xfrm>
          <a:prstGeom prst="rect">
            <a:avLst/>
          </a:prstGeom>
        </p:spPr>
      </p:pic>
      <p:sp>
        <p:nvSpPr>
          <p:cNvPr id="25" name="íS1ide">
            <a:extLst>
              <a:ext uri="{FF2B5EF4-FFF2-40B4-BE49-F238E27FC236}">
                <a16:creationId xmlns:a16="http://schemas.microsoft.com/office/drawing/2014/main" id="{EA52E2D3-A8FB-6B45-86AB-08A4078D1E3F}"/>
              </a:ext>
            </a:extLst>
          </p:cNvPr>
          <p:cNvSpPr/>
          <p:nvPr/>
        </p:nvSpPr>
        <p:spPr bwMode="auto">
          <a:xfrm>
            <a:off x="4946781" y="2863806"/>
            <a:ext cx="6492607" cy="97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r>
              <a:rPr lang="en-US" b="1" dirty="0">
                <a:solidFill>
                  <a:srgbClr val="60898A"/>
                </a:solidFill>
                <a:latin typeface="SVN-Nexa Rush Script" panose="020B0606040200020203" pitchFamily="34" charset="0"/>
              </a:rPr>
              <a:t>Y </a:t>
            </a:r>
            <a:r>
              <a:rPr lang="en-US" b="1" dirty="0" err="1">
                <a:solidFill>
                  <a:srgbClr val="60898A"/>
                </a:solidFill>
                <a:latin typeface="SVN-Nexa Rush Script" panose="020B0606040200020203" pitchFamily="34" charset="0"/>
              </a:rPr>
              <a:t>Phương</a:t>
            </a:r>
            <a:r>
              <a:rPr lang="en-US" dirty="0">
                <a:latin typeface="SVN-Nexa Rush Script" panose="020B0606040200020203" pitchFamily="34" charset="0"/>
              </a:rPr>
              <a:t> </a:t>
            </a:r>
            <a:r>
              <a:rPr lang="en-US" dirty="0">
                <a:latin typeface="Times New Roman" panose="02020603050405020304" pitchFamily="18" charset="0"/>
                <a:cs typeface="Times New Roman" panose="02020603050405020304" pitchFamily="18" charset="0"/>
              </a:rPr>
              <a:t>(1948 – 2022)</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người</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dân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tộc</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Tày</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quê</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ở</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huyện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Trùng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Khánh</a:t>
            </a:r>
            <a:r>
              <a:rPr lang="en-US" dirty="0">
                <a:latin typeface="SVN-Nexa Rush Script" panose="020B0606040200020203" pitchFamily="34" charset="0"/>
                <a:cs typeface="Times New Roman" panose="02020603050405020304" pitchFamily="18" charset="0"/>
              </a:rPr>
              <a:t>, Cao </a:t>
            </a:r>
            <a:r>
              <a:rPr lang="en-US" dirty="0" err="1">
                <a:latin typeface="SVN-Nexa Rush Script" panose="020B0606040200020203" pitchFamily="34" charset="0"/>
                <a:cs typeface="Times New Roman" panose="02020603050405020304" pitchFamily="18" charset="0"/>
              </a:rPr>
              <a:t>Bằng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Các</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tác</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phẩm</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của</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ông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thể</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hiện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vẻ</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đẹp</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chân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thật</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trong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sáng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và</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mạnh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mẽ</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cách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biểu</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đạt</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giàu</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hình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ảnh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theo</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cách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nhìn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cách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nghĩ</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của</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người</a:t>
            </a:r>
            <a:r>
              <a:rPr lang="en-US" dirty="0">
                <a:latin typeface="SVN-Nexa Rush Script" panose="020B0606040200020203" pitchFamily="34" charset="0"/>
                <a:cs typeface="Times New Roman" panose="02020603050405020304" pitchFamily="18" charset="0"/>
              </a:rPr>
              <a:t> mien </a:t>
            </a:r>
            <a:r>
              <a:rPr lang="en-US" dirty="0" err="1">
                <a:latin typeface="SVN-Nexa Rush Script" panose="020B0606040200020203" pitchFamily="34" charset="0"/>
                <a:cs typeface="Times New Roman" panose="02020603050405020304" pitchFamily="18" charset="0"/>
              </a:rPr>
              <a:t>núi</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Văn</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xuôi</a:t>
            </a:r>
            <a:r>
              <a:rPr lang="en-US" dirty="0">
                <a:latin typeface="SVN-Nexa Rush Script" panose="020B0606040200020203" pitchFamily="34" charset="0"/>
                <a:cs typeface="Times New Roman" panose="02020603050405020304" pitchFamily="18" charset="0"/>
              </a:rPr>
              <a:t> Y </a:t>
            </a:r>
            <a:r>
              <a:rPr lang="en-US" dirty="0" err="1">
                <a:latin typeface="SVN-Nexa Rush Script" panose="020B0606040200020203" pitchFamily="34" charset="0"/>
                <a:cs typeface="Times New Roman" panose="02020603050405020304" pitchFamily="18" charset="0"/>
              </a:rPr>
              <a:t>Phương</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giàu</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hình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ảnh</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và</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chất</a:t>
            </a:r>
            <a:r>
              <a:rPr lang="en-US" dirty="0">
                <a:latin typeface="SVN-Nexa Rush Script" panose="020B0606040200020203" pitchFamily="34" charset="0"/>
                <a:cs typeface="Times New Roman" panose="02020603050405020304" pitchFamily="18" charset="0"/>
              </a:rPr>
              <a:t> </a:t>
            </a:r>
            <a:r>
              <a:rPr lang="en-US" dirty="0" err="1">
                <a:latin typeface="SVN-Nexa Rush Script" panose="020B0606040200020203" pitchFamily="34" charset="0"/>
                <a:cs typeface="Times New Roman" panose="02020603050405020304" pitchFamily="18" charset="0"/>
              </a:rPr>
              <a:t>thơ</a:t>
            </a:r>
            <a:r>
              <a:rPr lang="en-US" dirty="0">
                <a:latin typeface="SVN-Nexa Rush Script" panose="020B0606040200020203" pitchFamily="34" charset="0"/>
                <a:cs typeface="Times New Roman" panose="02020603050405020304" pitchFamily="18" charset="0"/>
              </a:rPr>
              <a:t>. </a:t>
            </a:r>
          </a:p>
        </p:txBody>
      </p:sp>
      <p:sp>
        <p:nvSpPr>
          <p:cNvPr id="28" name="文本框 13">
            <a:extLst>
              <a:ext uri="{FF2B5EF4-FFF2-40B4-BE49-F238E27FC236}">
                <a16:creationId xmlns:a16="http://schemas.microsoft.com/office/drawing/2014/main" id="{19BD8BAD-9F68-5A41-83CD-D1A032E6BFDE}"/>
              </a:ext>
            </a:extLst>
          </p:cNvPr>
          <p:cNvSpPr txBox="1"/>
          <p:nvPr/>
        </p:nvSpPr>
        <p:spPr>
          <a:xfrm>
            <a:off x="3661287" y="3228945"/>
            <a:ext cx="1420453" cy="461665"/>
          </a:xfrm>
          <a:prstGeom prst="rect">
            <a:avLst/>
          </a:prstGeom>
          <a:noFill/>
        </p:spPr>
        <p:txBody>
          <a:bodyPr wrap="none" rtlCol="0">
            <a:spAutoFit/>
          </a:bodyPr>
          <a:lstStyle/>
          <a:p>
            <a:pPr lvl="0">
              <a:defRPr/>
            </a:pPr>
            <a:r>
              <a:rPr lang="en-US" sz="2400" b="1" dirty="0">
                <a:solidFill>
                  <a:schemeClr val="accent6">
                    <a:lumMod val="50000"/>
                  </a:schemeClr>
                </a:solidFill>
                <a:latin typeface="SVN-Nexa Rush Script" panose="020B0606040200020203" pitchFamily="34" charset="0"/>
              </a:rPr>
              <a:t>a. </a:t>
            </a:r>
            <a:r>
              <a:rPr lang="en-US" sz="2400" b="1" dirty="0" err="1">
                <a:solidFill>
                  <a:schemeClr val="accent6">
                    <a:lumMod val="50000"/>
                  </a:schemeClr>
                </a:solidFill>
                <a:latin typeface="SVN-Nexa Rush Script" panose="020B0606040200020203" pitchFamily="34" charset="0"/>
              </a:rPr>
              <a:t>Tác</a:t>
            </a:r>
            <a:r>
              <a:rPr lang="en-US" sz="2400" b="1" dirty="0">
                <a:solidFill>
                  <a:schemeClr val="accent6">
                    <a:lumMod val="50000"/>
                  </a:schemeClr>
                </a:solidFill>
                <a:latin typeface="SVN-Nexa Rush Script" panose="020B0606040200020203" pitchFamily="34" charset="0"/>
              </a:rPr>
              <a:t> </a:t>
            </a:r>
            <a:r>
              <a:rPr lang="en-US" sz="2400" b="1" dirty="0" err="1">
                <a:solidFill>
                  <a:schemeClr val="accent6">
                    <a:lumMod val="50000"/>
                  </a:schemeClr>
                </a:solidFill>
                <a:latin typeface="SVN-Nexa Rush Script" panose="020B0606040200020203" pitchFamily="34" charset="0"/>
              </a:rPr>
              <a:t>gỉả</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endParaRPr kumimoji="0" lang="zh-CN" altLang="en-US" sz="2400" b="1" i="0" u="none" strike="noStrike" kern="1200" cap="none" spc="0" normalizeH="0" baseline="0" noProof="0" dirty="0">
              <a:ln>
                <a:noFill/>
              </a:ln>
              <a:solidFill>
                <a:schemeClr val="accent6">
                  <a:lumMod val="50000"/>
                </a:schemeClr>
              </a:solidFill>
              <a:effectLst/>
              <a:uLnTx/>
              <a:uFillTx/>
              <a:cs typeface="+mn-ea"/>
              <a:sym typeface="+mn-lt"/>
            </a:endParaRPr>
          </a:p>
        </p:txBody>
      </p:sp>
      <p:sp>
        <p:nvSpPr>
          <p:cNvPr id="50" name="TextBox 49">
            <a:extLst>
              <a:ext uri="{FF2B5EF4-FFF2-40B4-BE49-F238E27FC236}">
                <a16:creationId xmlns:a16="http://schemas.microsoft.com/office/drawing/2014/main" id="{920B4E09-B40C-8149-A765-83708854FA22}"/>
              </a:ext>
            </a:extLst>
          </p:cNvPr>
          <p:cNvSpPr txBox="1"/>
          <p:nvPr/>
        </p:nvSpPr>
        <p:spPr>
          <a:xfrm flipH="1">
            <a:off x="3763285" y="4624365"/>
            <a:ext cx="6168800" cy="1323439"/>
          </a:xfrm>
          <a:prstGeom prst="rect">
            <a:avLst/>
          </a:prstGeom>
          <a:noFill/>
        </p:spPr>
        <p:txBody>
          <a:bodyPr wrap="square">
            <a:spAutoFit/>
          </a:bodyPr>
          <a:lstStyle/>
          <a:p>
            <a:pPr algn="just"/>
            <a:r>
              <a:rPr lang="en-US" sz="2000" b="1" dirty="0">
                <a:solidFill>
                  <a:srgbClr val="60898A"/>
                </a:solidFill>
                <a:latin typeface="SVN-Nexa Rush Script" panose="020B0606040200020203" pitchFamily="34" charset="0"/>
                <a:cs typeface="Times New Roman" panose="02020603050405020304" pitchFamily="18" charset="0"/>
              </a:rPr>
              <a:t>“</a:t>
            </a:r>
            <a:r>
              <a:rPr lang="en-US" sz="2000" b="1" dirty="0" err="1">
                <a:solidFill>
                  <a:srgbClr val="60898A"/>
                </a:solidFill>
                <a:latin typeface="SVN-Nexa Rush Script" panose="020B0606040200020203" pitchFamily="34" charset="0"/>
                <a:cs typeface="Times New Roman" panose="02020603050405020304" pitchFamily="18" charset="0"/>
              </a:rPr>
              <a:t>Mùa</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thu</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về</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Trùng</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Khánh</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nghe</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hạt</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dẻ</a:t>
            </a:r>
            <a:r>
              <a:rPr lang="en-US" sz="2000" b="1" dirty="0">
                <a:solidFill>
                  <a:srgbClr val="60898A"/>
                </a:solidFill>
                <a:latin typeface="SVN-Nexa Rush Script" panose="020B0606040200020203" pitchFamily="34" charset="0"/>
                <a:cs typeface="Times New Roman" panose="02020603050405020304" pitchFamily="18" charset="0"/>
              </a:rPr>
              <a:t> </a:t>
            </a:r>
            <a:r>
              <a:rPr lang="en-US" sz="2000" b="1" dirty="0" err="1">
                <a:solidFill>
                  <a:srgbClr val="60898A"/>
                </a:solidFill>
                <a:latin typeface="SVN-Nexa Rush Script" panose="020B0606040200020203" pitchFamily="34" charset="0"/>
                <a:cs typeface="Times New Roman" panose="02020603050405020304" pitchFamily="18" charset="0"/>
              </a:rPr>
              <a:t>hát</a:t>
            </a:r>
            <a:r>
              <a:rPr lang="en-US" sz="2000" b="1" dirty="0">
                <a:solidFill>
                  <a:srgbClr val="60898A"/>
                </a:solidFill>
                <a:latin typeface="SVN-Nexa Rush Script" panose="020B0606040200020203" pitchFamily="34" charset="0"/>
                <a:cs typeface="Times New Roman" panose="02020603050405020304" pitchFamily="18" charset="0"/>
              </a:rPr>
              <a:t>”</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được</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trích</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từ</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tập</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tản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văn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Tháng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Giêng</a:t>
            </a:r>
            <a:r>
              <a:rPr lang="en-US" sz="2000" dirty="0">
                <a:latin typeface="SVN-Nexa Rush Script" panose="020B0606040200020203" pitchFamily="34" charset="0"/>
                <a:cs typeface="Times New Roman" panose="02020603050405020304" pitchFamily="18" charset="0"/>
              </a:rPr>
              <a:t> – </a:t>
            </a:r>
            <a:r>
              <a:rPr lang="en-US" sz="2000" dirty="0" err="1">
                <a:latin typeface="SVN-Nexa Rush Script" panose="020B0606040200020203" pitchFamily="34" charset="0"/>
                <a:cs typeface="Times New Roman" panose="02020603050405020304" pitchFamily="18" charset="0"/>
              </a:rPr>
              <a:t>Tháng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Giêng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một</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vòng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dao</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quắm</a:t>
            </a:r>
            <a:r>
              <a:rPr lang="en-US" sz="2000" dirty="0">
                <a:latin typeface="SVN-Nexa Rush Script" panose="020B0606040200020203" pitchFamily="34"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(2009). </a:t>
            </a:r>
            <a:r>
              <a:rPr lang="en-US" sz="2000" dirty="0" err="1">
                <a:latin typeface="SVN-Nexa Rush Script" panose="020B0606040200020203" pitchFamily="34" charset="0"/>
                <a:cs typeface="Times New Roman" panose="02020603050405020304" pitchFamily="18" charset="0"/>
              </a:rPr>
              <a:t>Đây</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là</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tập</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tản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văn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viết</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về</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sự</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quyến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rũ</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nao</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nức</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của</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buôn</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làng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cheo</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leo</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Đông</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Bắc</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xa</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xôi</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và</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xanh</a:t>
            </a:r>
            <a:r>
              <a:rPr lang="en-US" sz="2000" dirty="0">
                <a:latin typeface="SVN-Nexa Rush Script" panose="020B0606040200020203" pitchFamily="34" charset="0"/>
                <a:cs typeface="Times New Roman" panose="02020603050405020304" pitchFamily="18" charset="0"/>
              </a:rPr>
              <a:t> </a:t>
            </a:r>
            <a:r>
              <a:rPr lang="en-US" sz="2000" dirty="0" err="1">
                <a:latin typeface="SVN-Nexa Rush Script" panose="020B0606040200020203" pitchFamily="34" charset="0"/>
                <a:cs typeface="Times New Roman" panose="02020603050405020304" pitchFamily="18" charset="0"/>
              </a:rPr>
              <a:t>ngát</a:t>
            </a:r>
            <a:r>
              <a:rPr lang="en-US" sz="2000" dirty="0">
                <a:latin typeface="SVN-Nexa Rush Script" panose="020B0606040200020203" pitchFamily="34" charset="0"/>
                <a:cs typeface="Times New Roman" panose="02020603050405020304" pitchFamily="18" charset="0"/>
              </a:rPr>
              <a:t>. </a:t>
            </a:r>
          </a:p>
        </p:txBody>
      </p:sp>
      <p:sp>
        <p:nvSpPr>
          <p:cNvPr id="53" name="文本框 14">
            <a:extLst>
              <a:ext uri="{FF2B5EF4-FFF2-40B4-BE49-F238E27FC236}">
                <a16:creationId xmlns:a16="http://schemas.microsoft.com/office/drawing/2014/main" id="{A826A243-5FC2-EF44-A43D-BD2139E41A26}"/>
              </a:ext>
            </a:extLst>
          </p:cNvPr>
          <p:cNvSpPr txBox="1"/>
          <p:nvPr/>
        </p:nvSpPr>
        <p:spPr>
          <a:xfrm>
            <a:off x="2579647" y="1139023"/>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2800" b="0"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1. Tìm hiểu chung </a:t>
            </a:r>
            <a:endParaRPr lang="zh-CN" altLang="en-US" sz="2800" b="0"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55" name="íşľíďé">
            <a:extLst>
              <a:ext uri="{FF2B5EF4-FFF2-40B4-BE49-F238E27FC236}">
                <a16:creationId xmlns:a16="http://schemas.microsoft.com/office/drawing/2014/main" id="{E121E3FC-52F6-024E-97BF-D4F962E8297F}"/>
              </a:ext>
            </a:extLst>
          </p:cNvPr>
          <p:cNvSpPr/>
          <p:nvPr/>
        </p:nvSpPr>
        <p:spPr>
          <a:xfrm>
            <a:off x="3763285" y="4663766"/>
            <a:ext cx="6555326" cy="13036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171450" marR="0" lvl="0" indent="-1714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pic>
        <p:nvPicPr>
          <p:cNvPr id="56" name="图片 4" descr="3">
            <a:extLst>
              <a:ext uri="{FF2B5EF4-FFF2-40B4-BE49-F238E27FC236}">
                <a16:creationId xmlns:a16="http://schemas.microsoft.com/office/drawing/2014/main" id="{F442355E-7845-074B-8F1B-563D62DDD719}"/>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932085" y="4395801"/>
            <a:ext cx="1903675" cy="1736725"/>
          </a:xfrm>
          <a:prstGeom prst="rect">
            <a:avLst/>
          </a:prstGeom>
        </p:spPr>
      </p:pic>
      <p:sp>
        <p:nvSpPr>
          <p:cNvPr id="57" name="文本框 13">
            <a:extLst>
              <a:ext uri="{FF2B5EF4-FFF2-40B4-BE49-F238E27FC236}">
                <a16:creationId xmlns:a16="http://schemas.microsoft.com/office/drawing/2014/main" id="{733AF9DC-A7B3-4E49-BA82-16E74B5D0B9C}"/>
              </a:ext>
            </a:extLst>
          </p:cNvPr>
          <p:cNvSpPr txBox="1"/>
          <p:nvPr/>
        </p:nvSpPr>
        <p:spPr>
          <a:xfrm>
            <a:off x="10071813" y="5055251"/>
            <a:ext cx="1903674" cy="461665"/>
          </a:xfrm>
          <a:prstGeom prst="rect">
            <a:avLst/>
          </a:prstGeom>
          <a:noFill/>
        </p:spPr>
        <p:txBody>
          <a:bodyPr wrap="square" rtlCol="0">
            <a:spAutoFit/>
          </a:bodyPr>
          <a:lstStyle/>
          <a:p>
            <a:pPr lvl="0">
              <a:defRPr/>
            </a:pPr>
            <a:r>
              <a:rPr lang="en-US" sz="2400" b="1" dirty="0">
                <a:solidFill>
                  <a:schemeClr val="accent6">
                    <a:lumMod val="50000"/>
                  </a:schemeClr>
                </a:solidFill>
                <a:latin typeface="SVN-Nexa Rush Script" panose="020B0606040200020203" pitchFamily="34" charset="0"/>
                <a:cs typeface="Times New Roman" panose="02020603050405020304" pitchFamily="18" charset="0"/>
              </a:rPr>
              <a:t>b. </a:t>
            </a:r>
            <a:r>
              <a:rPr lang="en-US" sz="2400" b="1" dirty="0" err="1">
                <a:solidFill>
                  <a:schemeClr val="accent6">
                    <a:lumMod val="50000"/>
                  </a:schemeClr>
                </a:solidFill>
                <a:latin typeface="SVN-Nexa Rush Script" panose="020B0606040200020203" pitchFamily="34" charset="0"/>
                <a:cs typeface="Times New Roman" panose="02020603050405020304" pitchFamily="18" charset="0"/>
              </a:rPr>
              <a:t>Văn</a:t>
            </a:r>
            <a:r>
              <a:rPr lang="en-US" sz="2400" b="1" dirty="0">
                <a:solidFill>
                  <a:schemeClr val="accent6">
                    <a:lumMod val="50000"/>
                  </a:schemeClr>
                </a:solidFill>
                <a:latin typeface="SVN-Nexa Rush Script" panose="020B0606040200020203" pitchFamily="34" charset="0"/>
                <a:cs typeface="Times New Roman" panose="02020603050405020304" pitchFamily="18" charset="0"/>
              </a:rPr>
              <a:t> </a:t>
            </a:r>
            <a:r>
              <a:rPr lang="en-US" sz="2400" b="1" dirty="0" err="1">
                <a:solidFill>
                  <a:schemeClr val="accent6">
                    <a:lumMod val="50000"/>
                  </a:schemeClr>
                </a:solidFill>
                <a:latin typeface="SVN-Nexa Rush Script" panose="020B0606040200020203" pitchFamily="34" charset="0"/>
                <a:cs typeface="Times New Roman" panose="02020603050405020304" pitchFamily="18" charset="0"/>
              </a:rPr>
              <a:t>bản</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endParaRPr kumimoji="0" lang="zh-CN" altLang="en-US" sz="2400" b="1" i="0" u="none" strike="noStrike" kern="1200" cap="none" spc="0" normalizeH="0" baseline="0" noProof="0" dirty="0">
              <a:ln>
                <a:noFill/>
              </a:ln>
              <a:solidFill>
                <a:schemeClr val="accent6">
                  <a:lumMod val="50000"/>
                </a:schemeClr>
              </a:solidFill>
              <a:effectLst/>
              <a:uLnTx/>
              <a:uFillTx/>
              <a:cs typeface="+mn-ea"/>
              <a:sym typeface="+mn-lt"/>
            </a:endParaRPr>
          </a:p>
        </p:txBody>
      </p:sp>
      <p:pic>
        <p:nvPicPr>
          <p:cNvPr id="2" name="Picture 1">
            <a:extLst>
              <a:ext uri="{FF2B5EF4-FFF2-40B4-BE49-F238E27FC236}">
                <a16:creationId xmlns:a16="http://schemas.microsoft.com/office/drawing/2014/main" id="{64AF5E85-7314-D544-B40B-9BA1AD977571}"/>
              </a:ext>
            </a:extLst>
          </p:cNvPr>
          <p:cNvPicPr>
            <a:picLocks noChangeAspect="1"/>
          </p:cNvPicPr>
          <p:nvPr/>
        </p:nvPicPr>
        <p:blipFill>
          <a:blip r:embed="rId8"/>
          <a:stretch>
            <a:fillRect/>
          </a:stretch>
        </p:blipFill>
        <p:spPr>
          <a:xfrm>
            <a:off x="866212" y="2741049"/>
            <a:ext cx="2468837" cy="353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2203351"/>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right)">
                                      <p:cBhvr>
                                        <p:cTn id="35" dur="500"/>
                                        <p:tgtEl>
                                          <p:spTgt spid="28"/>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p:cTn id="38" dur="1000" fill="hold"/>
                                        <p:tgtEl>
                                          <p:spTgt spid="50"/>
                                        </p:tgtEl>
                                        <p:attrNameLst>
                                          <p:attrName>ppt_w</p:attrName>
                                        </p:attrNameLst>
                                      </p:cBhvr>
                                      <p:tavLst>
                                        <p:tav tm="0">
                                          <p:val>
                                            <p:strVal val="#ppt_w*0.70"/>
                                          </p:val>
                                        </p:tav>
                                        <p:tav tm="100000">
                                          <p:val>
                                            <p:strVal val="#ppt_w"/>
                                          </p:val>
                                        </p:tav>
                                      </p:tavLst>
                                    </p:anim>
                                    <p:anim calcmode="lin" valueType="num">
                                      <p:cBhvr>
                                        <p:cTn id="39" dur="1000" fill="hold"/>
                                        <p:tgtEl>
                                          <p:spTgt spid="50"/>
                                        </p:tgtEl>
                                        <p:attrNameLst>
                                          <p:attrName>ppt_h</p:attrName>
                                        </p:attrNameLst>
                                      </p:cBhvr>
                                      <p:tavLst>
                                        <p:tav tm="0">
                                          <p:val>
                                            <p:strVal val="#ppt_h"/>
                                          </p:val>
                                        </p:tav>
                                        <p:tav tm="100000">
                                          <p:val>
                                            <p:strVal val="#ppt_h"/>
                                          </p:val>
                                        </p:tav>
                                      </p:tavLst>
                                    </p:anim>
                                    <p:animEffect transition="in" filter="fade">
                                      <p:cBhvr>
                                        <p:cTn id="40" dur="1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right)">
                                      <p:cBhvr>
                                        <p:cTn id="45" dur="500"/>
                                        <p:tgtEl>
                                          <p:spTgt spid="5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right)">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8" grpId="0"/>
      <p:bldP spid="50" grpId="0"/>
      <p:bldP spid="53" grpId="0"/>
      <p:bldP spid="55" grpId="0" animBg="1"/>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17">
            <a:extLst>
              <a:ext uri="{FF2B5EF4-FFF2-40B4-BE49-F238E27FC236}">
                <a16:creationId xmlns:a16="http://schemas.microsoft.com/office/drawing/2014/main" id="{B9CA687F-18F5-3040-B7DF-4AB57C4A78B6}"/>
              </a:ext>
            </a:extLst>
          </p:cNvPr>
          <p:cNvGrpSpPr/>
          <p:nvPr/>
        </p:nvGrpSpPr>
        <p:grpSpPr>
          <a:xfrm>
            <a:off x="431165" y="112785"/>
            <a:ext cx="2068830" cy="1426210"/>
            <a:chOff x="736" y="3396"/>
            <a:chExt cx="3258" cy="2246"/>
          </a:xfrm>
        </p:grpSpPr>
        <p:cxnSp>
          <p:nvCxnSpPr>
            <p:cNvPr id="31" name="直接连接符 18">
              <a:extLst>
                <a:ext uri="{FF2B5EF4-FFF2-40B4-BE49-F238E27FC236}">
                  <a16:creationId xmlns:a16="http://schemas.microsoft.com/office/drawing/2014/main" id="{8615D733-6A45-6845-9695-AF77561B7E84}"/>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19">
              <a:extLst>
                <a:ext uri="{FF2B5EF4-FFF2-40B4-BE49-F238E27FC236}">
                  <a16:creationId xmlns:a16="http://schemas.microsoft.com/office/drawing/2014/main" id="{79EC1EEF-0B6D-7943-B250-EE6FBA386269}"/>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直接连接符 20">
              <a:extLst>
                <a:ext uri="{FF2B5EF4-FFF2-40B4-BE49-F238E27FC236}">
                  <a16:creationId xmlns:a16="http://schemas.microsoft.com/office/drawing/2014/main" id="{CDF22724-E989-C04B-8A3D-8DA09269AC96}"/>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直接连接符 21">
              <a:extLst>
                <a:ext uri="{FF2B5EF4-FFF2-40B4-BE49-F238E27FC236}">
                  <a16:creationId xmlns:a16="http://schemas.microsoft.com/office/drawing/2014/main" id="{CD403D60-E50C-CB48-9673-53D4D7EF2B1E}"/>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5" name="组合 22">
              <a:extLst>
                <a:ext uri="{FF2B5EF4-FFF2-40B4-BE49-F238E27FC236}">
                  <a16:creationId xmlns:a16="http://schemas.microsoft.com/office/drawing/2014/main" id="{8343C7D2-3CD4-134A-ABBF-93B0B1E71D76}"/>
                </a:ext>
              </a:extLst>
            </p:cNvPr>
            <p:cNvGrpSpPr/>
            <p:nvPr/>
          </p:nvGrpSpPr>
          <p:grpSpPr>
            <a:xfrm rot="1800000">
              <a:off x="3761" y="3523"/>
              <a:ext cx="230" cy="942"/>
              <a:chOff x="4731" y="5161"/>
              <a:chExt cx="230" cy="942"/>
            </a:xfrm>
          </p:grpSpPr>
          <p:sp>
            <p:nvSpPr>
              <p:cNvPr id="36" name="矩形 23">
                <a:extLst>
                  <a:ext uri="{FF2B5EF4-FFF2-40B4-BE49-F238E27FC236}">
                    <a16:creationId xmlns:a16="http://schemas.microsoft.com/office/drawing/2014/main" id="{F476CCE5-9B01-094D-BF74-29F933A3E8DE}"/>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矩形 24">
                <a:extLst>
                  <a:ext uri="{FF2B5EF4-FFF2-40B4-BE49-F238E27FC236}">
                    <a16:creationId xmlns:a16="http://schemas.microsoft.com/office/drawing/2014/main" id="{BAD67524-C7FE-D24F-87CF-E6765F6A8951}"/>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8" name="矩形 25">
                <a:extLst>
                  <a:ext uri="{FF2B5EF4-FFF2-40B4-BE49-F238E27FC236}">
                    <a16:creationId xmlns:a16="http://schemas.microsoft.com/office/drawing/2014/main" id="{B5F0129A-4228-1846-8324-23517A94B15F}"/>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39" name="Freeform 199">
            <a:extLst>
              <a:ext uri="{FF2B5EF4-FFF2-40B4-BE49-F238E27FC236}">
                <a16:creationId xmlns:a16="http://schemas.microsoft.com/office/drawing/2014/main" id="{132F3724-83BA-2A40-B86E-DB3FE3EBA093}"/>
              </a:ext>
            </a:extLst>
          </p:cNvPr>
          <p:cNvSpPr/>
          <p:nvPr/>
        </p:nvSpPr>
        <p:spPr bwMode="auto">
          <a:xfrm>
            <a:off x="1324610" y="19724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40" name="TextBox 50">
            <a:extLst>
              <a:ext uri="{FF2B5EF4-FFF2-40B4-BE49-F238E27FC236}">
                <a16:creationId xmlns:a16="http://schemas.microsoft.com/office/drawing/2014/main" id="{E01C6F4C-F0DE-0E42-8942-F90028AB5C6F}"/>
              </a:ext>
            </a:extLst>
          </p:cNvPr>
          <p:cNvSpPr txBox="1"/>
          <p:nvPr/>
        </p:nvSpPr>
        <p:spPr>
          <a:xfrm>
            <a:off x="2312035" y="630320"/>
            <a:ext cx="4243128" cy="523220"/>
          </a:xfrm>
          <a:prstGeom prst="rect">
            <a:avLst/>
          </a:prstGeom>
          <a:noFill/>
        </p:spPr>
        <p:txBody>
          <a:bodyPr wrap="squar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Trải</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nghiệm</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cùng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văn</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bản</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41" name="Picture 40">
            <a:extLst>
              <a:ext uri="{FF2B5EF4-FFF2-40B4-BE49-F238E27FC236}">
                <a16:creationId xmlns:a16="http://schemas.microsoft.com/office/drawing/2014/main" id="{2CFEEA8D-63C9-5F41-AEF2-8F97F77825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10" b="89498" l="870" r="97391">
                        <a14:foregroundMark x1="6957" y1="36530" x2="6957" y2="55708"/>
                        <a14:foregroundMark x1="6957" y1="55708" x2="14783" y2="70776"/>
                        <a14:foregroundMark x1="14783" y1="70776" x2="14783" y2="71233"/>
                        <a14:foregroundMark x1="6957" y1="71233" x2="13478" y2="71689"/>
                        <a14:foregroundMark x1="6957" y1="72146" x2="12174" y2="69406"/>
                        <a14:foregroundMark x1="870" y1="37900" x2="1304" y2="47489"/>
                        <a14:foregroundMark x1="82174" y1="71689" x2="92609" y2="57991"/>
                        <a14:foregroundMark x1="92609" y1="57991" x2="97826" y2="39726"/>
                        <a14:foregroundMark x1="97826" y1="39726" x2="94348" y2="41096"/>
                        <a14:foregroundMark x1="88261" y1="72603" x2="92609" y2="64840"/>
                        <a14:foregroundMark x1="47826" y1="6849" x2="50435" y2="4110"/>
                      </a14:backgroundRemoval>
                    </a14:imgEffect>
                  </a14:imgLayer>
                </a14:imgProps>
              </a:ext>
            </a:extLst>
          </a:blip>
          <a:stretch>
            <a:fillRect/>
          </a:stretch>
        </p:blipFill>
        <p:spPr>
          <a:xfrm>
            <a:off x="805610" y="1121165"/>
            <a:ext cx="1701248" cy="1619884"/>
          </a:xfrm>
          <a:prstGeom prst="rect">
            <a:avLst/>
          </a:prstGeom>
        </p:spPr>
      </p:pic>
      <p:sp>
        <p:nvSpPr>
          <p:cNvPr id="23" name="íşľíďé">
            <a:extLst>
              <a:ext uri="{FF2B5EF4-FFF2-40B4-BE49-F238E27FC236}">
                <a16:creationId xmlns:a16="http://schemas.microsoft.com/office/drawing/2014/main" id="{06AEC5FF-45BE-394A-A5D6-F5F27B7DC283}"/>
              </a:ext>
            </a:extLst>
          </p:cNvPr>
          <p:cNvSpPr/>
          <p:nvPr/>
        </p:nvSpPr>
        <p:spPr>
          <a:xfrm>
            <a:off x="1160345" y="2519321"/>
            <a:ext cx="4935656" cy="13036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171450" marR="0" lvl="0" indent="-1714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sp>
        <p:nvSpPr>
          <p:cNvPr id="28" name="文本框 13">
            <a:extLst>
              <a:ext uri="{FF2B5EF4-FFF2-40B4-BE49-F238E27FC236}">
                <a16:creationId xmlns:a16="http://schemas.microsoft.com/office/drawing/2014/main" id="{19BD8BAD-9F68-5A41-83CD-D1A032E6BFDE}"/>
              </a:ext>
            </a:extLst>
          </p:cNvPr>
          <p:cNvSpPr txBox="1"/>
          <p:nvPr/>
        </p:nvSpPr>
        <p:spPr>
          <a:xfrm>
            <a:off x="1703222" y="2616838"/>
            <a:ext cx="2808782" cy="400110"/>
          </a:xfrm>
          <a:prstGeom prst="rect">
            <a:avLst/>
          </a:prstGeom>
          <a:noFill/>
        </p:spPr>
        <p:txBody>
          <a:bodyPr wrap="none" rtlCol="0">
            <a:spAutoFit/>
          </a:bodyPr>
          <a:lstStyle/>
          <a:p>
            <a:pPr marL="342900" lvl="0" indent="-342900">
              <a:buFont typeface="Wingdings" pitchFamily="2" charset="2"/>
              <a:buChar char="ü"/>
              <a:defRPr/>
            </a:pPr>
            <a:r>
              <a:rPr lang="vi-VN" altLang="zh-CN" sz="2000" b="1" i="1" dirty="0">
                <a:solidFill>
                  <a:prstClr val="black">
                    <a:lumMod val="75000"/>
                    <a:lumOff val="25000"/>
                  </a:prstClr>
                </a:solidFill>
                <a:latin typeface="Times New Roman" panose="02020603050405020304" pitchFamily="18" charset="0"/>
                <a:cs typeface="Times New Roman" panose="02020603050405020304" pitchFamily="18" charset="0"/>
                <a:sym typeface="+mn-lt"/>
              </a:rPr>
              <a:t>Khẩu ngữ: </a:t>
            </a:r>
            <a:r>
              <a:rPr kumimoji="0" lang="vi-VN" altLang="zh-CN" sz="20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sym typeface="+mn-lt"/>
              </a:rPr>
              <a:t> vưỡn, cữ</a:t>
            </a:r>
            <a:endParaRPr kumimoji="0" lang="zh-CN" altLang="en-US" sz="20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sym typeface="+mn-lt"/>
            </a:endParaRPr>
          </a:p>
        </p:txBody>
      </p:sp>
      <p:sp>
        <p:nvSpPr>
          <p:cNvPr id="53" name="文本框 14">
            <a:extLst>
              <a:ext uri="{FF2B5EF4-FFF2-40B4-BE49-F238E27FC236}">
                <a16:creationId xmlns:a16="http://schemas.microsoft.com/office/drawing/2014/main" id="{A826A243-5FC2-EF44-A43D-BD2139E41A26}"/>
              </a:ext>
            </a:extLst>
          </p:cNvPr>
          <p:cNvSpPr txBox="1"/>
          <p:nvPr/>
        </p:nvSpPr>
        <p:spPr>
          <a:xfrm>
            <a:off x="2579647" y="1139023"/>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2800" b="0" dirty="0">
                <a:solidFill>
                  <a:srgbClr val="5EA78F"/>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2. Đọc chú thích</a:t>
            </a:r>
            <a:endParaRPr lang="zh-CN" altLang="en-US" sz="2800" b="0" dirty="0">
              <a:solidFill>
                <a:srgbClr val="5EA78F"/>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26" name="文本框 13">
            <a:extLst>
              <a:ext uri="{FF2B5EF4-FFF2-40B4-BE49-F238E27FC236}">
                <a16:creationId xmlns:a16="http://schemas.microsoft.com/office/drawing/2014/main" id="{6605A214-4F0C-0F46-BE20-FC0988853B2B}"/>
              </a:ext>
            </a:extLst>
          </p:cNvPr>
          <p:cNvSpPr txBox="1"/>
          <p:nvPr/>
        </p:nvSpPr>
        <p:spPr>
          <a:xfrm>
            <a:off x="1680344" y="3018744"/>
            <a:ext cx="4415656" cy="707886"/>
          </a:xfrm>
          <a:prstGeom prst="rect">
            <a:avLst/>
          </a:prstGeom>
          <a:noFill/>
        </p:spPr>
        <p:txBody>
          <a:bodyPr wrap="square" rtlCol="0">
            <a:spAutoFit/>
          </a:bodyPr>
          <a:lstStyle/>
          <a:p>
            <a:pPr marL="342900" lvl="0" indent="-342900">
              <a:buFont typeface="Wingdings" pitchFamily="2" charset="2"/>
              <a:buChar char="ü"/>
              <a:defRPr/>
            </a:pPr>
            <a:r>
              <a:rPr lang="vi-VN" altLang="zh-CN" sz="2000" b="1" i="1" dirty="0">
                <a:solidFill>
                  <a:prstClr val="black">
                    <a:lumMod val="75000"/>
                    <a:lumOff val="25000"/>
                  </a:prstClr>
                </a:solidFill>
                <a:latin typeface="Times New Roman" panose="02020603050405020304" pitchFamily="18" charset="0"/>
                <a:cs typeface="Times New Roman" panose="02020603050405020304" pitchFamily="18" charset="0"/>
                <a:sym typeface="+mn-lt"/>
              </a:rPr>
              <a:t>Địa đanh: </a:t>
            </a:r>
            <a:r>
              <a:rPr kumimoji="0" lang="vi-VN" altLang="zh-CN" sz="20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sym typeface="+mn-lt"/>
              </a:rPr>
              <a:t> Trùng Khánh, Bản Giốc, Khuổi Ky, Động Ngườm Ngao</a:t>
            </a:r>
            <a:endParaRPr kumimoji="0" lang="zh-CN" altLang="en-US" sz="20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sym typeface="+mn-lt"/>
            </a:endParaRPr>
          </a:p>
        </p:txBody>
      </p:sp>
      <p:pic>
        <p:nvPicPr>
          <p:cNvPr id="27" name="Picture 26">
            <a:extLst>
              <a:ext uri="{FF2B5EF4-FFF2-40B4-BE49-F238E27FC236}">
                <a16:creationId xmlns:a16="http://schemas.microsoft.com/office/drawing/2014/main" id="{40F581C5-20DF-1C4F-9CF9-564A18D839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6571" l="9143" r="90000">
                        <a14:foregroundMark x1="34857" y1="44571" x2="32357" y2="38143"/>
                        <a14:foregroundMark x1="32357" y1="38143" x2="28643" y2="33857"/>
                        <a14:foregroundMark x1="28643" y1="33857" x2="24286" y2="33000"/>
                        <a14:foregroundMark x1="24286" y1="33000" x2="20429" y2="36571"/>
                        <a14:foregroundMark x1="20429" y1="36571" x2="18500" y2="43857"/>
                        <a14:foregroundMark x1="18500" y1="43857" x2="18500" y2="44714"/>
                        <a14:foregroundMark x1="9857" y1="37286" x2="9143" y2="53714"/>
                        <a14:foregroundMark x1="9143" y1="53714" x2="11714" y2="66429"/>
                        <a14:foregroundMark x1="14071" y1="88000" x2="22000" y2="76429"/>
                        <a14:foregroundMark x1="22000" y1="76429" x2="27071" y2="75714"/>
                        <a14:foregroundMark x1="27071" y1="75714" x2="31143" y2="78429"/>
                        <a14:foregroundMark x1="31143" y1="78429" x2="33929" y2="84000"/>
                        <a14:foregroundMark x1="33929" y1="84000" x2="35929" y2="96571"/>
                        <a14:foregroundMark x1="66000" y1="40429" x2="67571" y2="26571"/>
                        <a14:foregroundMark x1="67571" y1="26571" x2="70214" y2="18143"/>
                        <a14:foregroundMark x1="70214" y1="18143" x2="75857" y2="19286"/>
                        <a14:foregroundMark x1="75857" y1="19286" x2="80786" y2="24143"/>
                        <a14:foregroundMark x1="80786" y1="24143" x2="85857" y2="38571"/>
                        <a14:foregroundMark x1="85857" y1="38571" x2="85786" y2="60000"/>
                        <a14:foregroundMark x1="85786" y1="60000" x2="83500" y2="74429"/>
                        <a14:foregroundMark x1="83500" y1="74429" x2="81786" y2="79714"/>
                      </a14:backgroundRemoval>
                    </a14:imgEffect>
                  </a14:imgLayer>
                </a14:imgProps>
              </a:ext>
            </a:extLst>
          </a:blip>
          <a:stretch>
            <a:fillRect/>
          </a:stretch>
        </p:blipFill>
        <p:spPr>
          <a:xfrm>
            <a:off x="-415636" y="3283527"/>
            <a:ext cx="7148946" cy="3574473"/>
          </a:xfrm>
          <a:prstGeom prst="rect">
            <a:avLst/>
          </a:prstGeom>
        </p:spPr>
      </p:pic>
      <p:pic>
        <p:nvPicPr>
          <p:cNvPr id="29" name="图片 3" descr="3">
            <a:extLst>
              <a:ext uri="{FF2B5EF4-FFF2-40B4-BE49-F238E27FC236}">
                <a16:creationId xmlns:a16="http://schemas.microsoft.com/office/drawing/2014/main" id="{5E660EB2-F355-2D46-98BF-F7365129ACD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0553" y="2248736"/>
            <a:ext cx="1356745" cy="1736725"/>
          </a:xfrm>
          <a:prstGeom prst="rect">
            <a:avLst/>
          </a:prstGeom>
        </p:spPr>
      </p:pic>
      <p:pic>
        <p:nvPicPr>
          <p:cNvPr id="6" name="Picture 5">
            <a:extLst>
              <a:ext uri="{FF2B5EF4-FFF2-40B4-BE49-F238E27FC236}">
                <a16:creationId xmlns:a16="http://schemas.microsoft.com/office/drawing/2014/main" id="{4D1D1093-F5F1-0F4E-87CC-A8E6969AAE99}"/>
              </a:ext>
            </a:extLst>
          </p:cNvPr>
          <p:cNvPicPr>
            <a:picLocks noChangeAspect="1"/>
          </p:cNvPicPr>
          <p:nvPr/>
        </p:nvPicPr>
        <p:blipFill>
          <a:blip r:embed="rId8"/>
          <a:stretch>
            <a:fillRect/>
          </a:stretch>
        </p:blipFill>
        <p:spPr>
          <a:xfrm>
            <a:off x="8601240" y="392760"/>
            <a:ext cx="3005925" cy="200395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 name="Picture 42">
            <a:extLst>
              <a:ext uri="{FF2B5EF4-FFF2-40B4-BE49-F238E27FC236}">
                <a16:creationId xmlns:a16="http://schemas.microsoft.com/office/drawing/2014/main" id="{4B051DC9-3880-CB4B-87B4-1330AC87710E}"/>
              </a:ext>
            </a:extLst>
          </p:cNvPr>
          <p:cNvPicPr>
            <a:picLocks noChangeAspect="1"/>
          </p:cNvPicPr>
          <p:nvPr/>
        </p:nvPicPr>
        <p:blipFill>
          <a:blip r:embed="rId9"/>
          <a:stretch>
            <a:fillRect/>
          </a:stretch>
        </p:blipFill>
        <p:spPr>
          <a:xfrm>
            <a:off x="6485762" y="2434760"/>
            <a:ext cx="2956335" cy="2117475"/>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 name="Picture 43">
            <a:extLst>
              <a:ext uri="{FF2B5EF4-FFF2-40B4-BE49-F238E27FC236}">
                <a16:creationId xmlns:a16="http://schemas.microsoft.com/office/drawing/2014/main" id="{8425E9BD-2147-5E4E-991A-DA1E8BB0A14A}"/>
              </a:ext>
            </a:extLst>
          </p:cNvPr>
          <p:cNvPicPr>
            <a:picLocks noChangeAspect="1"/>
          </p:cNvPicPr>
          <p:nvPr/>
        </p:nvPicPr>
        <p:blipFill>
          <a:blip r:embed="rId10"/>
          <a:stretch>
            <a:fillRect/>
          </a:stretch>
        </p:blipFill>
        <p:spPr>
          <a:xfrm>
            <a:off x="8601239" y="4154053"/>
            <a:ext cx="3005925" cy="2117474"/>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7083808"/>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strVal val="#ppt_w*0.70"/>
                                          </p:val>
                                        </p:tav>
                                        <p:tav tm="100000">
                                          <p:val>
                                            <p:strVal val="#ppt_w"/>
                                          </p:val>
                                        </p:tav>
                                      </p:tavLst>
                                    </p:anim>
                                    <p:anim calcmode="lin" valueType="num">
                                      <p:cBhvr>
                                        <p:cTn id="39" dur="1000" fill="hold"/>
                                        <p:tgtEl>
                                          <p:spTgt spid="26"/>
                                        </p:tgtEl>
                                        <p:attrNameLst>
                                          <p:attrName>ppt_h</p:attrName>
                                        </p:attrNameLst>
                                      </p:cBhvr>
                                      <p:tavLst>
                                        <p:tav tm="0">
                                          <p:val>
                                            <p:strVal val="#ppt_h"/>
                                          </p:val>
                                        </p:tav>
                                        <p:tav tm="100000">
                                          <p:val>
                                            <p:strVal val="#ppt_h"/>
                                          </p:val>
                                        </p:tav>
                                      </p:tavLst>
                                    </p:anim>
                                    <p:animEffect transition="in" filter="fade">
                                      <p:cBhvr>
                                        <p:cTn id="40" dur="1000"/>
                                        <p:tgtEl>
                                          <p:spTgt spid="26"/>
                                        </p:tgtEl>
                                      </p:cBhvr>
                                    </p:animEffect>
                                  </p:childTnLst>
                                </p:cTn>
                              </p:par>
                            </p:childTnLst>
                          </p:cTn>
                        </p:par>
                        <p:par>
                          <p:cTn id="41" fill="hold">
                            <p:stCondLst>
                              <p:cond delay="1000"/>
                            </p:stCondLst>
                            <p:childTnLst>
                              <p:par>
                                <p:cTn id="42" presetID="55"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strVal val="#ppt_w*0.70"/>
                                          </p:val>
                                        </p:tav>
                                        <p:tav tm="100000">
                                          <p:val>
                                            <p:strVal val="#ppt_w"/>
                                          </p:val>
                                        </p:tav>
                                      </p:tavLst>
                                    </p:anim>
                                    <p:anim calcmode="lin" valueType="num">
                                      <p:cBhvr>
                                        <p:cTn id="45" dur="1000" fill="hold"/>
                                        <p:tgtEl>
                                          <p:spTgt spid="6"/>
                                        </p:tgtEl>
                                        <p:attrNameLst>
                                          <p:attrName>ppt_h</p:attrName>
                                        </p:attrNameLst>
                                      </p:cBhvr>
                                      <p:tavLst>
                                        <p:tav tm="0">
                                          <p:val>
                                            <p:strVal val="#ppt_h"/>
                                          </p:val>
                                        </p:tav>
                                        <p:tav tm="100000">
                                          <p:val>
                                            <p:strVal val="#ppt_h"/>
                                          </p:val>
                                        </p:tav>
                                      </p:tavLst>
                                    </p:anim>
                                    <p:animEffect transition="in" filter="fade">
                                      <p:cBhvr>
                                        <p:cTn id="46" dur="1000"/>
                                        <p:tgtEl>
                                          <p:spTgt spid="6"/>
                                        </p:tgtEl>
                                      </p:cBhvr>
                                    </p:animEffect>
                                  </p:childTnLst>
                                </p:cTn>
                              </p:par>
                            </p:childTnLst>
                          </p:cTn>
                        </p:par>
                        <p:par>
                          <p:cTn id="47" fill="hold">
                            <p:stCondLst>
                              <p:cond delay="2000"/>
                            </p:stCondLst>
                            <p:childTnLst>
                              <p:par>
                                <p:cTn id="48" presetID="55" presetClass="entr" presetSubtype="0" fill="hold"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p:cTn id="50" dur="1000" fill="hold"/>
                                        <p:tgtEl>
                                          <p:spTgt spid="43"/>
                                        </p:tgtEl>
                                        <p:attrNameLst>
                                          <p:attrName>ppt_w</p:attrName>
                                        </p:attrNameLst>
                                      </p:cBhvr>
                                      <p:tavLst>
                                        <p:tav tm="0">
                                          <p:val>
                                            <p:strVal val="#ppt_w*0.70"/>
                                          </p:val>
                                        </p:tav>
                                        <p:tav tm="100000">
                                          <p:val>
                                            <p:strVal val="#ppt_w"/>
                                          </p:val>
                                        </p:tav>
                                      </p:tavLst>
                                    </p:anim>
                                    <p:anim calcmode="lin" valueType="num">
                                      <p:cBhvr>
                                        <p:cTn id="51" dur="1000" fill="hold"/>
                                        <p:tgtEl>
                                          <p:spTgt spid="43"/>
                                        </p:tgtEl>
                                        <p:attrNameLst>
                                          <p:attrName>ppt_h</p:attrName>
                                        </p:attrNameLst>
                                      </p:cBhvr>
                                      <p:tavLst>
                                        <p:tav tm="0">
                                          <p:val>
                                            <p:strVal val="#ppt_h"/>
                                          </p:val>
                                        </p:tav>
                                        <p:tav tm="100000">
                                          <p:val>
                                            <p:strVal val="#ppt_h"/>
                                          </p:val>
                                        </p:tav>
                                      </p:tavLst>
                                    </p:anim>
                                    <p:animEffect transition="in" filter="fade">
                                      <p:cBhvr>
                                        <p:cTn id="52" dur="1000"/>
                                        <p:tgtEl>
                                          <p:spTgt spid="43"/>
                                        </p:tgtEl>
                                      </p:cBhvr>
                                    </p:animEffect>
                                  </p:childTnLst>
                                </p:cTn>
                              </p:par>
                            </p:childTnLst>
                          </p:cTn>
                        </p:par>
                        <p:par>
                          <p:cTn id="53" fill="hold">
                            <p:stCondLst>
                              <p:cond delay="3000"/>
                            </p:stCondLst>
                            <p:childTnLst>
                              <p:par>
                                <p:cTn id="54" presetID="55"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53"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EBE5765-76D3-1549-8395-68062DAA4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04086">
            <a:off x="6690700" y="1201738"/>
            <a:ext cx="4661531" cy="4454524"/>
          </a:xfrm>
          <a:prstGeom prst="rect">
            <a:avLst/>
          </a:prstGeom>
        </p:spPr>
      </p:pic>
      <p:pic>
        <p:nvPicPr>
          <p:cNvPr id="3" name="Picture 2">
            <a:extLst>
              <a:ext uri="{FF2B5EF4-FFF2-40B4-BE49-F238E27FC236}">
                <a16:creationId xmlns:a16="http://schemas.microsoft.com/office/drawing/2014/main" id="{7D6F9E7A-5DFC-3843-ABD1-29EB24CADC1D}"/>
              </a:ext>
            </a:extLst>
          </p:cNvPr>
          <p:cNvPicPr>
            <a:picLocks noChangeAspect="1"/>
          </p:cNvPicPr>
          <p:nvPr/>
        </p:nvPicPr>
        <p:blipFill>
          <a:blip r:embed="rId4"/>
          <a:stretch>
            <a:fillRect/>
          </a:stretch>
        </p:blipFill>
        <p:spPr>
          <a:xfrm>
            <a:off x="978278" y="2731571"/>
            <a:ext cx="4651423" cy="4360709"/>
          </a:xfrm>
          <a:prstGeom prst="rect">
            <a:avLst/>
          </a:prstGeom>
        </p:spPr>
      </p:pic>
      <p:sp>
        <p:nvSpPr>
          <p:cNvPr id="2" name="Rectangle 1">
            <a:extLst>
              <a:ext uri="{FF2B5EF4-FFF2-40B4-BE49-F238E27FC236}">
                <a16:creationId xmlns:a16="http://schemas.microsoft.com/office/drawing/2014/main" id="{4036DDE5-2BDB-0140-85E9-F11904F44465}"/>
              </a:ext>
            </a:extLst>
          </p:cNvPr>
          <p:cNvSpPr/>
          <p:nvPr/>
        </p:nvSpPr>
        <p:spPr>
          <a:xfrm>
            <a:off x="1099769" y="2428724"/>
            <a:ext cx="4107215" cy="1938992"/>
          </a:xfrm>
          <a:prstGeom prst="rect">
            <a:avLst/>
          </a:prstGeom>
        </p:spPr>
        <p:txBody>
          <a:bodyPr wrap="none">
            <a:spAutoFit/>
          </a:bodyPr>
          <a:lstStyle/>
          <a:p>
            <a:pPr algn="ctr"/>
            <a:r>
              <a:rPr lang="vi-VN" altLang="zh-CN" sz="6000" spc="300" dirty="0">
                <a:solidFill>
                  <a:srgbClr val="0070C0"/>
                </a:solidFill>
                <a:latin typeface="HLT Admiration Pains " panose="02000500000000000000" pitchFamily="2" charset="77"/>
                <a:cs typeface="+mn-ea"/>
                <a:sym typeface="+mn-lt"/>
              </a:rPr>
              <a:t>Đuổi hình</a:t>
            </a:r>
          </a:p>
          <a:p>
            <a:pPr algn="ctr"/>
            <a:r>
              <a:rPr lang="vi-VN" altLang="zh-CN" sz="6000" spc="300" dirty="0">
                <a:solidFill>
                  <a:srgbClr val="0070C0"/>
                </a:solidFill>
                <a:latin typeface="HLT Admiration Pains " panose="02000500000000000000" pitchFamily="2" charset="77"/>
                <a:cs typeface="+mn-ea"/>
                <a:sym typeface="+mn-lt"/>
              </a:rPr>
              <a:t>Bắt chữ</a:t>
            </a:r>
            <a:endParaRPr lang="zh-CN" altLang="en-US" sz="6000" spc="300" dirty="0">
              <a:solidFill>
                <a:srgbClr val="0070C0"/>
              </a:solidFill>
              <a:latin typeface="HLT Admiration Pains " panose="02000500000000000000" pitchFamily="2" charset="77"/>
              <a:cs typeface="+mn-ea"/>
              <a:sym typeface="+mn-lt"/>
            </a:endParaRPr>
          </a:p>
        </p:txBody>
      </p:sp>
      <p:grpSp>
        <p:nvGrpSpPr>
          <p:cNvPr id="10" name="组合 10">
            <a:extLst>
              <a:ext uri="{FF2B5EF4-FFF2-40B4-BE49-F238E27FC236}">
                <a16:creationId xmlns:a16="http://schemas.microsoft.com/office/drawing/2014/main" id="{61590EF0-52AD-9C4D-BF60-0AC13F576EBF}"/>
              </a:ext>
            </a:extLst>
          </p:cNvPr>
          <p:cNvGrpSpPr/>
          <p:nvPr/>
        </p:nvGrpSpPr>
        <p:grpSpPr>
          <a:xfrm>
            <a:off x="3835646" y="-193895"/>
            <a:ext cx="3416627" cy="3386158"/>
            <a:chOff x="5699508" y="1226174"/>
            <a:chExt cx="2110789" cy="1937657"/>
          </a:xfrm>
        </p:grpSpPr>
        <p:pic>
          <p:nvPicPr>
            <p:cNvPr id="11" name="图片 11">
              <a:extLst>
                <a:ext uri="{FF2B5EF4-FFF2-40B4-BE49-F238E27FC236}">
                  <a16:creationId xmlns:a16="http://schemas.microsoft.com/office/drawing/2014/main" id="{B390B4E6-7CC3-3C4E-813A-D3CA2A0C26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12" name="矩形 12">
              <a:extLst>
                <a:ext uri="{FF2B5EF4-FFF2-40B4-BE49-F238E27FC236}">
                  <a16:creationId xmlns:a16="http://schemas.microsoft.com/office/drawing/2014/main" id="{3247BC20-44F1-BA4E-BF59-B5236B1382D2}"/>
                </a:ext>
              </a:extLst>
            </p:cNvPr>
            <p:cNvSpPr/>
            <p:nvPr/>
          </p:nvSpPr>
          <p:spPr>
            <a:xfrm rot="20854487">
              <a:off x="6059591" y="1910409"/>
              <a:ext cx="1390627" cy="475520"/>
            </a:xfrm>
            <a:prstGeom prst="rect">
              <a:avLst/>
            </a:prstGeom>
          </p:spPr>
          <p:txBody>
            <a:bodyPr wrap="none">
              <a:spAutoFit/>
            </a:bodyPr>
            <a:lstStyle/>
            <a:p>
              <a:r>
                <a:rPr lang="vi-VN" altLang="zh-CN" sz="4800" b="1" dirty="0">
                  <a:latin typeface="SVN-Bear" panose="02040603050506020204" pitchFamily="18" charset="0"/>
                  <a:ea typeface="汉仪小麦体简" panose="00020600040101010101" pitchFamily="18" charset="-122"/>
                </a:rPr>
                <a:t>Khởi động</a:t>
              </a:r>
              <a:endParaRPr lang="zh-CN" altLang="en-US" sz="4800" b="1" dirty="0">
                <a:latin typeface="SVN-Bear" panose="02040603050506020204" pitchFamily="18" charset="0"/>
                <a:ea typeface="汉仪小麦体简" panose="00020600040101010101" pitchFamily="18" charset="-122"/>
              </a:endParaRPr>
            </a:p>
          </p:txBody>
        </p:sp>
      </p:grpSp>
    </p:spTree>
    <p:extLst>
      <p:ext uri="{BB962C8B-B14F-4D97-AF65-F5344CB8AC3E}">
        <p14:creationId xmlns:p14="http://schemas.microsoft.com/office/powerpoint/2010/main" val="266476187"/>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3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par>
                                <p:cTn id="20" presetID="3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17">
            <a:extLst>
              <a:ext uri="{FF2B5EF4-FFF2-40B4-BE49-F238E27FC236}">
                <a16:creationId xmlns:a16="http://schemas.microsoft.com/office/drawing/2014/main" id="{B9CA687F-18F5-3040-B7DF-4AB57C4A78B6}"/>
              </a:ext>
            </a:extLst>
          </p:cNvPr>
          <p:cNvGrpSpPr/>
          <p:nvPr/>
        </p:nvGrpSpPr>
        <p:grpSpPr>
          <a:xfrm>
            <a:off x="431165" y="112785"/>
            <a:ext cx="2068830" cy="1426210"/>
            <a:chOff x="736" y="3396"/>
            <a:chExt cx="3258" cy="2246"/>
          </a:xfrm>
        </p:grpSpPr>
        <p:cxnSp>
          <p:nvCxnSpPr>
            <p:cNvPr id="31" name="直接连接符 18">
              <a:extLst>
                <a:ext uri="{FF2B5EF4-FFF2-40B4-BE49-F238E27FC236}">
                  <a16:creationId xmlns:a16="http://schemas.microsoft.com/office/drawing/2014/main" id="{8615D733-6A45-6845-9695-AF77561B7E84}"/>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直接连接符 19">
              <a:extLst>
                <a:ext uri="{FF2B5EF4-FFF2-40B4-BE49-F238E27FC236}">
                  <a16:creationId xmlns:a16="http://schemas.microsoft.com/office/drawing/2014/main" id="{79EC1EEF-0B6D-7943-B250-EE6FBA386269}"/>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直接连接符 20">
              <a:extLst>
                <a:ext uri="{FF2B5EF4-FFF2-40B4-BE49-F238E27FC236}">
                  <a16:creationId xmlns:a16="http://schemas.microsoft.com/office/drawing/2014/main" id="{CDF22724-E989-C04B-8A3D-8DA09269AC96}"/>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直接连接符 21">
              <a:extLst>
                <a:ext uri="{FF2B5EF4-FFF2-40B4-BE49-F238E27FC236}">
                  <a16:creationId xmlns:a16="http://schemas.microsoft.com/office/drawing/2014/main" id="{CD403D60-E50C-CB48-9673-53D4D7EF2B1E}"/>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5" name="组合 22">
              <a:extLst>
                <a:ext uri="{FF2B5EF4-FFF2-40B4-BE49-F238E27FC236}">
                  <a16:creationId xmlns:a16="http://schemas.microsoft.com/office/drawing/2014/main" id="{8343C7D2-3CD4-134A-ABBF-93B0B1E71D76}"/>
                </a:ext>
              </a:extLst>
            </p:cNvPr>
            <p:cNvGrpSpPr/>
            <p:nvPr/>
          </p:nvGrpSpPr>
          <p:grpSpPr>
            <a:xfrm rot="1800000">
              <a:off x="3761" y="3523"/>
              <a:ext cx="230" cy="942"/>
              <a:chOff x="4731" y="5161"/>
              <a:chExt cx="230" cy="942"/>
            </a:xfrm>
          </p:grpSpPr>
          <p:sp>
            <p:nvSpPr>
              <p:cNvPr id="36" name="矩形 23">
                <a:extLst>
                  <a:ext uri="{FF2B5EF4-FFF2-40B4-BE49-F238E27FC236}">
                    <a16:creationId xmlns:a16="http://schemas.microsoft.com/office/drawing/2014/main" id="{F476CCE5-9B01-094D-BF74-29F933A3E8DE}"/>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矩形 24">
                <a:extLst>
                  <a:ext uri="{FF2B5EF4-FFF2-40B4-BE49-F238E27FC236}">
                    <a16:creationId xmlns:a16="http://schemas.microsoft.com/office/drawing/2014/main" id="{BAD67524-C7FE-D24F-87CF-E6765F6A8951}"/>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8" name="矩形 25">
                <a:extLst>
                  <a:ext uri="{FF2B5EF4-FFF2-40B4-BE49-F238E27FC236}">
                    <a16:creationId xmlns:a16="http://schemas.microsoft.com/office/drawing/2014/main" id="{B5F0129A-4228-1846-8324-23517A94B15F}"/>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39" name="Freeform 199">
            <a:extLst>
              <a:ext uri="{FF2B5EF4-FFF2-40B4-BE49-F238E27FC236}">
                <a16:creationId xmlns:a16="http://schemas.microsoft.com/office/drawing/2014/main" id="{132F3724-83BA-2A40-B86E-DB3FE3EBA093}"/>
              </a:ext>
            </a:extLst>
          </p:cNvPr>
          <p:cNvSpPr/>
          <p:nvPr/>
        </p:nvSpPr>
        <p:spPr bwMode="auto">
          <a:xfrm>
            <a:off x="1324610" y="197240"/>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40" name="TextBox 50">
            <a:extLst>
              <a:ext uri="{FF2B5EF4-FFF2-40B4-BE49-F238E27FC236}">
                <a16:creationId xmlns:a16="http://schemas.microsoft.com/office/drawing/2014/main" id="{E01C6F4C-F0DE-0E42-8942-F90028AB5C6F}"/>
              </a:ext>
            </a:extLst>
          </p:cNvPr>
          <p:cNvSpPr txBox="1"/>
          <p:nvPr/>
        </p:nvSpPr>
        <p:spPr>
          <a:xfrm>
            <a:off x="2312035" y="630320"/>
            <a:ext cx="4243128" cy="523220"/>
          </a:xfrm>
          <a:prstGeom prst="rect">
            <a:avLst/>
          </a:prstGeom>
          <a:noFill/>
        </p:spPr>
        <p:txBody>
          <a:bodyPr wrap="squar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Trải</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nghiệm</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cùng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văn</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bản</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41" name="Picture 40">
            <a:extLst>
              <a:ext uri="{FF2B5EF4-FFF2-40B4-BE49-F238E27FC236}">
                <a16:creationId xmlns:a16="http://schemas.microsoft.com/office/drawing/2014/main" id="{2CFEEA8D-63C9-5F41-AEF2-8F97F77825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10" b="89498" l="870" r="97391">
                        <a14:foregroundMark x1="6957" y1="36530" x2="6957" y2="55708"/>
                        <a14:foregroundMark x1="6957" y1="55708" x2="14783" y2="70776"/>
                        <a14:foregroundMark x1="14783" y1="70776" x2="14783" y2="71233"/>
                        <a14:foregroundMark x1="6957" y1="71233" x2="13478" y2="71689"/>
                        <a14:foregroundMark x1="6957" y1="72146" x2="12174" y2="69406"/>
                        <a14:foregroundMark x1="870" y1="37900" x2="1304" y2="47489"/>
                        <a14:foregroundMark x1="82174" y1="71689" x2="92609" y2="57991"/>
                        <a14:foregroundMark x1="92609" y1="57991" x2="97826" y2="39726"/>
                        <a14:foregroundMark x1="97826" y1="39726" x2="94348" y2="41096"/>
                        <a14:foregroundMark x1="88261" y1="72603" x2="92609" y2="64840"/>
                        <a14:foregroundMark x1="47826" y1="6849" x2="50435" y2="4110"/>
                      </a14:backgroundRemoval>
                    </a14:imgEffect>
                  </a14:imgLayer>
                </a14:imgProps>
              </a:ext>
            </a:extLst>
          </a:blip>
          <a:stretch>
            <a:fillRect/>
          </a:stretch>
        </p:blipFill>
        <p:spPr>
          <a:xfrm>
            <a:off x="805610" y="1121165"/>
            <a:ext cx="1701248" cy="1619884"/>
          </a:xfrm>
          <a:prstGeom prst="rect">
            <a:avLst/>
          </a:prstGeom>
        </p:spPr>
      </p:pic>
      <p:pic>
        <p:nvPicPr>
          <p:cNvPr id="42" name="Picture 41">
            <a:extLst>
              <a:ext uri="{FF2B5EF4-FFF2-40B4-BE49-F238E27FC236}">
                <a16:creationId xmlns:a16="http://schemas.microsoft.com/office/drawing/2014/main" id="{43F53274-F8AB-D744-BC64-D818F10877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013632" y="-16240"/>
            <a:ext cx="2183131" cy="2931844"/>
          </a:xfrm>
          <a:prstGeom prst="rect">
            <a:avLst/>
          </a:prstGeom>
        </p:spPr>
      </p:pic>
      <p:sp>
        <p:nvSpPr>
          <p:cNvPr id="53" name="文本框 14">
            <a:extLst>
              <a:ext uri="{FF2B5EF4-FFF2-40B4-BE49-F238E27FC236}">
                <a16:creationId xmlns:a16="http://schemas.microsoft.com/office/drawing/2014/main" id="{A826A243-5FC2-EF44-A43D-BD2139E41A26}"/>
              </a:ext>
            </a:extLst>
          </p:cNvPr>
          <p:cNvSpPr txBox="1"/>
          <p:nvPr/>
        </p:nvSpPr>
        <p:spPr>
          <a:xfrm>
            <a:off x="2579647" y="1139023"/>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2800"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3. Kĩ năng đọc</a:t>
            </a:r>
            <a:endParaRPr lang="zh-CN" altLang="en-US" sz="2800"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20" name="Round Diagonal Corner Rectangle 19">
            <a:extLst>
              <a:ext uri="{FF2B5EF4-FFF2-40B4-BE49-F238E27FC236}">
                <a16:creationId xmlns:a16="http://schemas.microsoft.com/office/drawing/2014/main" id="{C709DB16-D85A-7746-ACD3-902DD6EAF19F}"/>
              </a:ext>
            </a:extLst>
          </p:cNvPr>
          <p:cNvSpPr/>
          <p:nvPr/>
        </p:nvSpPr>
        <p:spPr>
          <a:xfrm>
            <a:off x="7043516" y="2690688"/>
            <a:ext cx="3434684" cy="1476624"/>
          </a:xfrm>
          <a:prstGeom prst="round2DiagRect">
            <a:avLst>
              <a:gd name="adj1" fmla="val 0"/>
              <a:gd name="adj2" fmla="val 330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A02881-0220-6545-954E-B6C739F17542}"/>
              </a:ext>
            </a:extLst>
          </p:cNvPr>
          <p:cNvSpPr/>
          <p:nvPr/>
        </p:nvSpPr>
        <p:spPr>
          <a:xfrm>
            <a:off x="7186644" y="3114726"/>
            <a:ext cx="3028966" cy="923330"/>
          </a:xfrm>
          <a:prstGeom prst="rect">
            <a:avLst/>
          </a:prstGeom>
        </p:spPr>
        <p:txBody>
          <a:bodyPr wrap="square">
            <a:spAutoFit/>
          </a:bodyPr>
          <a:lstStyle/>
          <a:p>
            <a:r>
              <a:rPr lang="en-US" dirty="0" err="1">
                <a:solidFill>
                  <a:srgbClr val="0B5C17"/>
                </a:solidFill>
                <a:latin typeface="SVN-Nexa Rush Script" panose="020B0606040200020203" pitchFamily="34" charset="0"/>
              </a:rPr>
              <a:t>Em</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hình</a:t>
            </a:r>
            <a:r>
              <a:rPr lang="en-US" dirty="0">
                <a:solidFill>
                  <a:srgbClr val="0B5C17"/>
                </a:solidFill>
                <a:latin typeface="SVN-Nexa Rush Script" panose="020B0606040200020203" pitchFamily="34" charset="0"/>
              </a:rPr>
              <a:t> dung </a:t>
            </a:r>
            <a:r>
              <a:rPr lang="en-US" dirty="0" err="1">
                <a:solidFill>
                  <a:srgbClr val="0B5C17"/>
                </a:solidFill>
                <a:latin typeface="SVN-Nexa Rush Script" panose="020B0606040200020203" pitchFamily="34" charset="0"/>
              </a:rPr>
              <a:t>như</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thế</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nào</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về</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cảnh</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được</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tả</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trong</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đoạn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văn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này</a:t>
            </a:r>
            <a:r>
              <a:rPr lang="en-US" dirty="0">
                <a:solidFill>
                  <a:srgbClr val="0B5C17"/>
                </a:solidFill>
                <a:latin typeface="SVN-Nexa Rush Script" panose="020B0606040200020203" pitchFamily="34" charset="0"/>
              </a:rPr>
              <a:t>?</a:t>
            </a:r>
          </a:p>
        </p:txBody>
      </p:sp>
      <p:sp>
        <p:nvSpPr>
          <p:cNvPr id="22" name="MH_SubTitle_1">
            <a:extLst>
              <a:ext uri="{FF2B5EF4-FFF2-40B4-BE49-F238E27FC236}">
                <a16:creationId xmlns:a16="http://schemas.microsoft.com/office/drawing/2014/main" id="{270325A3-00B4-7C4C-86D5-ECD9D9430FBD}"/>
              </a:ext>
            </a:extLst>
          </p:cNvPr>
          <p:cNvSpPr/>
          <p:nvPr/>
        </p:nvSpPr>
        <p:spPr>
          <a:xfrm>
            <a:off x="7034025" y="2679757"/>
            <a:ext cx="1625199" cy="377825"/>
          </a:xfrm>
          <a:prstGeom prst="roundRect">
            <a:avLst>
              <a:gd name="adj" fmla="val 27833"/>
            </a:avLst>
          </a:prstGeom>
          <a:solidFill>
            <a:srgbClr val="60898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Tưởng</a:t>
            </a:r>
            <a:r>
              <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 </a:t>
            </a: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tượng</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5" name="Round Diagonal Corner Rectangle 24">
            <a:extLst>
              <a:ext uri="{FF2B5EF4-FFF2-40B4-BE49-F238E27FC236}">
                <a16:creationId xmlns:a16="http://schemas.microsoft.com/office/drawing/2014/main" id="{3217809D-CB6D-8541-AB2A-71672DD9BD4F}"/>
              </a:ext>
            </a:extLst>
          </p:cNvPr>
          <p:cNvSpPr/>
          <p:nvPr/>
        </p:nvSpPr>
        <p:spPr>
          <a:xfrm>
            <a:off x="7053007" y="4756623"/>
            <a:ext cx="3434684" cy="1476624"/>
          </a:xfrm>
          <a:prstGeom prst="round2DiagRect">
            <a:avLst>
              <a:gd name="adj1" fmla="val 0"/>
              <a:gd name="adj2" fmla="val 330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942E550-1739-B249-BAC4-4735C308D1C9}"/>
              </a:ext>
            </a:extLst>
          </p:cNvPr>
          <p:cNvSpPr/>
          <p:nvPr/>
        </p:nvSpPr>
        <p:spPr>
          <a:xfrm>
            <a:off x="7176165" y="5032918"/>
            <a:ext cx="3302035" cy="923330"/>
          </a:xfrm>
          <a:prstGeom prst="rect">
            <a:avLst/>
          </a:prstGeom>
        </p:spPr>
        <p:txBody>
          <a:bodyPr wrap="square">
            <a:spAutoFit/>
          </a:bodyPr>
          <a:lstStyle/>
          <a:p>
            <a:r>
              <a:rPr lang="en-US" dirty="0" err="1">
                <a:solidFill>
                  <a:srgbClr val="0B5C17"/>
                </a:solidFill>
                <a:latin typeface="SVN-Nexa Rush Script" panose="020B0606040200020203" pitchFamily="34" charset="0"/>
              </a:rPr>
              <a:t>Đoạn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văn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gợi</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cho</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em</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suy</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nghĩ</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gì</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về</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mối</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quan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hệ</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giữa</a:t>
            </a:r>
            <a:r>
              <a:rPr lang="en-US" dirty="0">
                <a:solidFill>
                  <a:srgbClr val="0B5C17"/>
                </a:solidFill>
                <a:latin typeface="SVN-Nexa Rush Script" panose="020B0606040200020203" pitchFamily="34" charset="0"/>
              </a:rPr>
              <a:t> con </a:t>
            </a:r>
            <a:r>
              <a:rPr lang="en-US" dirty="0" err="1">
                <a:solidFill>
                  <a:srgbClr val="0B5C17"/>
                </a:solidFill>
                <a:latin typeface="SVN-Nexa Rush Script" panose="020B0606040200020203" pitchFamily="34" charset="0"/>
              </a:rPr>
              <a:t>người</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và</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thiên</a:t>
            </a:r>
            <a:r>
              <a:rPr lang="en-US" dirty="0">
                <a:solidFill>
                  <a:srgbClr val="0B5C17"/>
                </a:solidFill>
                <a:latin typeface="SVN-Nexa Rush Script" panose="020B0606040200020203" pitchFamily="34" charset="0"/>
              </a:rPr>
              <a:t> </a:t>
            </a:r>
            <a:r>
              <a:rPr lang="en-US" dirty="0" err="1">
                <a:solidFill>
                  <a:srgbClr val="0B5C17"/>
                </a:solidFill>
                <a:latin typeface="SVN-Nexa Rush Script" panose="020B0606040200020203" pitchFamily="34" charset="0"/>
              </a:rPr>
              <a:t>nhiên</a:t>
            </a:r>
            <a:r>
              <a:rPr lang="en-US" dirty="0">
                <a:solidFill>
                  <a:srgbClr val="0B5C17"/>
                </a:solidFill>
                <a:latin typeface="SVN-Nexa Rush Script" panose="020B0606040200020203" pitchFamily="34" charset="0"/>
              </a:rPr>
              <a:t>?</a:t>
            </a:r>
          </a:p>
        </p:txBody>
      </p:sp>
      <p:sp>
        <p:nvSpPr>
          <p:cNvPr id="29" name="MH_SubTitle_1">
            <a:extLst>
              <a:ext uri="{FF2B5EF4-FFF2-40B4-BE49-F238E27FC236}">
                <a16:creationId xmlns:a16="http://schemas.microsoft.com/office/drawing/2014/main" id="{C6454E6C-41A5-6648-AD0E-1CDA59FECF3E}"/>
              </a:ext>
            </a:extLst>
          </p:cNvPr>
          <p:cNvSpPr/>
          <p:nvPr/>
        </p:nvSpPr>
        <p:spPr>
          <a:xfrm>
            <a:off x="7043516" y="4745692"/>
            <a:ext cx="1625199" cy="377825"/>
          </a:xfrm>
          <a:prstGeom prst="roundRect">
            <a:avLst>
              <a:gd name="adj" fmla="val 27833"/>
            </a:avLst>
          </a:prstGeom>
          <a:solidFill>
            <a:srgbClr val="60898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Suy</a:t>
            </a:r>
            <a:r>
              <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 </a:t>
            </a:r>
            <a:r>
              <a:rPr lang="en-US" sz="2200" b="1" dirty="0" err="1">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rPr>
              <a:t>luận</a:t>
            </a:r>
            <a:endParaRPr lang="en-US" sz="2200" b="1" dirty="0">
              <a:solidFill>
                <a:srgbClr val="FFFFFF"/>
              </a:solidFill>
              <a:latin typeface="SVN-Nexa Rush Script" panose="020B0606040200020203"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文本框 14">
            <a:extLst>
              <a:ext uri="{FF2B5EF4-FFF2-40B4-BE49-F238E27FC236}">
                <a16:creationId xmlns:a16="http://schemas.microsoft.com/office/drawing/2014/main" id="{D435FF4F-CC7E-9B4C-A8C6-3F82EBB01E40}"/>
              </a:ext>
            </a:extLst>
          </p:cNvPr>
          <p:cNvSpPr txBox="1"/>
          <p:nvPr/>
        </p:nvSpPr>
        <p:spPr>
          <a:xfrm>
            <a:off x="2637850" y="1661619"/>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2800"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4. Đọc diễn cảm</a:t>
            </a:r>
            <a:endParaRPr lang="zh-CN" altLang="en-US" sz="2800" dirty="0">
              <a:solidFill>
                <a:srgbClr val="60898A"/>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44" name="Picture 43">
            <a:extLst>
              <a:ext uri="{FF2B5EF4-FFF2-40B4-BE49-F238E27FC236}">
                <a16:creationId xmlns:a16="http://schemas.microsoft.com/office/drawing/2014/main" id="{25AF7F68-BFBE-224E-AC98-1ECCC9D46BE2}"/>
              </a:ext>
            </a:extLst>
          </p:cNvPr>
          <p:cNvPicPr>
            <a:picLocks noChangeAspect="1"/>
          </p:cNvPicPr>
          <p:nvPr/>
        </p:nvPicPr>
        <p:blipFill>
          <a:blip r:embed="rId7"/>
          <a:stretch>
            <a:fillRect/>
          </a:stretch>
        </p:blipFill>
        <p:spPr>
          <a:xfrm>
            <a:off x="320714" y="2604837"/>
            <a:ext cx="5898452" cy="3666871"/>
          </a:xfrm>
          <a:prstGeom prst="rect">
            <a:avLst/>
          </a:prstGeom>
        </p:spPr>
      </p:pic>
    </p:spTree>
    <p:extLst>
      <p:ext uri="{BB962C8B-B14F-4D97-AF65-F5344CB8AC3E}">
        <p14:creationId xmlns:p14="http://schemas.microsoft.com/office/powerpoint/2010/main" val="520151919"/>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43"/>
                                        </p:tgtEl>
                                        <p:attrNameLst>
                                          <p:attrName>ppt_y</p:attrName>
                                        </p:attrNameLst>
                                      </p:cBhvr>
                                      <p:tavLst>
                                        <p:tav tm="0">
                                          <p:val>
                                            <p:strVal val="#ppt_y"/>
                                          </p:val>
                                        </p:tav>
                                        <p:tav tm="100000">
                                          <p:val>
                                            <p:strVal val="#ppt_y"/>
                                          </p:val>
                                        </p:tav>
                                      </p:tavLst>
                                    </p:anim>
                                    <p:anim calcmode="lin" valueType="num">
                                      <p:cBhvr>
                                        <p:cTn id="34"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43"/>
                                        </p:tgtEl>
                                      </p:cBhvr>
                                    </p:animEffect>
                                  </p:childTnLst>
                                </p:cTn>
                              </p:par>
                              <p:par>
                                <p:cTn id="37" presetID="42" presetClass="entr" presetSubtype="0" fill="hold" grpId="1" nodeType="withEffect">
                                  <p:stCondLst>
                                    <p:cond delay="0"/>
                                  </p:stCondLst>
                                  <p:iterate type="lt">
                                    <p:tmPct val="0"/>
                                  </p:iterate>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0" grpId="0" animBg="1"/>
      <p:bldP spid="21" grpId="0"/>
      <p:bldP spid="22" grpId="0" animBg="1"/>
      <p:bldP spid="25" grpId="0" animBg="1"/>
      <p:bldP spid="27" grpId="0"/>
      <p:bldP spid="29" grpId="0" animBg="1"/>
      <p:bldP spid="43" grpId="0"/>
      <p:bldP spid="4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5" descr="5a22516f08bc5">
            <a:extLst>
              <a:ext uri="{FF2B5EF4-FFF2-40B4-BE49-F238E27FC236}">
                <a16:creationId xmlns:a16="http://schemas.microsoft.com/office/drawing/2014/main" id="{F46946C4-56A6-0444-8C61-E31BBEA903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5398" y="2079396"/>
            <a:ext cx="5645420" cy="4124661"/>
          </a:xfrm>
          <a:prstGeom prst="rect">
            <a:avLst/>
          </a:prstGeom>
        </p:spPr>
      </p:pic>
      <p:grpSp>
        <p:nvGrpSpPr>
          <p:cNvPr id="4" name="组合 27">
            <a:extLst>
              <a:ext uri="{FF2B5EF4-FFF2-40B4-BE49-F238E27FC236}">
                <a16:creationId xmlns:a16="http://schemas.microsoft.com/office/drawing/2014/main" id="{0774836C-B702-4346-A18A-F47A0ADF1593}"/>
              </a:ext>
            </a:extLst>
          </p:cNvPr>
          <p:cNvGrpSpPr/>
          <p:nvPr/>
        </p:nvGrpSpPr>
        <p:grpSpPr>
          <a:xfrm>
            <a:off x="537614" y="420561"/>
            <a:ext cx="2068830" cy="1426210"/>
            <a:chOff x="736" y="3396"/>
            <a:chExt cx="3258" cy="2246"/>
          </a:xfrm>
        </p:grpSpPr>
        <p:cxnSp>
          <p:nvCxnSpPr>
            <p:cNvPr id="5" name="直接连接符 28">
              <a:extLst>
                <a:ext uri="{FF2B5EF4-FFF2-40B4-BE49-F238E27FC236}">
                  <a16:creationId xmlns:a16="http://schemas.microsoft.com/office/drawing/2014/main" id="{08B3DD0E-34EA-C048-B6E5-459B6C7757AD}"/>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直接连接符 29">
              <a:extLst>
                <a:ext uri="{FF2B5EF4-FFF2-40B4-BE49-F238E27FC236}">
                  <a16:creationId xmlns:a16="http://schemas.microsoft.com/office/drawing/2014/main" id="{B035F8E1-F735-1742-ADEA-C561A63FA4C6}"/>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直接连接符 30">
              <a:extLst>
                <a:ext uri="{FF2B5EF4-FFF2-40B4-BE49-F238E27FC236}">
                  <a16:creationId xmlns:a16="http://schemas.microsoft.com/office/drawing/2014/main" id="{85747B8D-C87B-4E40-A06F-ADAB312225B2}"/>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直接连接符 31">
              <a:extLst>
                <a:ext uri="{FF2B5EF4-FFF2-40B4-BE49-F238E27FC236}">
                  <a16:creationId xmlns:a16="http://schemas.microsoft.com/office/drawing/2014/main" id="{A1158507-D48A-2C48-9AD4-B6241C25E1E2}"/>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组合 32">
              <a:extLst>
                <a:ext uri="{FF2B5EF4-FFF2-40B4-BE49-F238E27FC236}">
                  <a16:creationId xmlns:a16="http://schemas.microsoft.com/office/drawing/2014/main" id="{0A9C5562-F5C7-D24E-8E96-92AF6B41BB40}"/>
                </a:ext>
              </a:extLst>
            </p:cNvPr>
            <p:cNvGrpSpPr/>
            <p:nvPr/>
          </p:nvGrpSpPr>
          <p:grpSpPr>
            <a:xfrm rot="1800000">
              <a:off x="3761" y="3523"/>
              <a:ext cx="230" cy="942"/>
              <a:chOff x="4731" y="5161"/>
              <a:chExt cx="230" cy="942"/>
            </a:xfrm>
          </p:grpSpPr>
          <p:sp>
            <p:nvSpPr>
              <p:cNvPr id="10" name="矩形 33">
                <a:extLst>
                  <a:ext uri="{FF2B5EF4-FFF2-40B4-BE49-F238E27FC236}">
                    <a16:creationId xmlns:a16="http://schemas.microsoft.com/office/drawing/2014/main" id="{787EA12B-7FCD-DF44-AECA-8DC80C049929}"/>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矩形 34">
                <a:extLst>
                  <a:ext uri="{FF2B5EF4-FFF2-40B4-BE49-F238E27FC236}">
                    <a16:creationId xmlns:a16="http://schemas.microsoft.com/office/drawing/2014/main" id="{62F6DF7A-7627-A44C-9C28-C156D658D334}"/>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矩形 35">
                <a:extLst>
                  <a:ext uri="{FF2B5EF4-FFF2-40B4-BE49-F238E27FC236}">
                    <a16:creationId xmlns:a16="http://schemas.microsoft.com/office/drawing/2014/main" id="{DB884337-FA95-0049-BD01-CA4214326DB3}"/>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3" name="Freeform 199">
            <a:extLst>
              <a:ext uri="{FF2B5EF4-FFF2-40B4-BE49-F238E27FC236}">
                <a16:creationId xmlns:a16="http://schemas.microsoft.com/office/drawing/2014/main" id="{C14FB03F-7310-9B43-9FF7-E0158B3ADEC1}"/>
              </a:ext>
            </a:extLst>
          </p:cNvPr>
          <p:cNvSpPr/>
          <p:nvPr/>
        </p:nvSpPr>
        <p:spPr bwMode="auto">
          <a:xfrm>
            <a:off x="1405659" y="505016"/>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III</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14" name="TextBox 50">
            <a:extLst>
              <a:ext uri="{FF2B5EF4-FFF2-40B4-BE49-F238E27FC236}">
                <a16:creationId xmlns:a16="http://schemas.microsoft.com/office/drawing/2014/main" id="{A7A482A6-E039-9248-88FC-3F054AD64454}"/>
              </a:ext>
            </a:extLst>
          </p:cNvPr>
          <p:cNvSpPr txBox="1"/>
          <p:nvPr/>
        </p:nvSpPr>
        <p:spPr>
          <a:xfrm>
            <a:off x="2709314" y="695158"/>
            <a:ext cx="3405099" cy="523220"/>
          </a:xfrm>
          <a:prstGeom prst="rect">
            <a:avLst/>
          </a:prstGeom>
          <a:noFill/>
        </p:spPr>
        <p:txBody>
          <a:bodyPr wrap="non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Suy</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ngẫm</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và</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phản</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hồi</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15" name="Picture 14">
            <a:extLst>
              <a:ext uri="{FF2B5EF4-FFF2-40B4-BE49-F238E27FC236}">
                <a16:creationId xmlns:a16="http://schemas.microsoft.com/office/drawing/2014/main" id="{76315246-256B-9442-85F7-8C7074DB89B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8534" r="89716">
                        <a14:foregroundMark x1="14223" y1="92778" x2="21007" y2="90833"/>
                        <a14:foregroundMark x1="50985" y1="95000" x2="57768" y2="96111"/>
                        <a14:foregroundMark x1="28009" y1="53333" x2="38950" y2="53611"/>
                        <a14:foregroundMark x1="38950" y1="53611" x2="41357" y2="43611"/>
                        <a14:foregroundMark x1="41357" y1="43611" x2="31947" y2="45833"/>
                        <a14:foregroundMark x1="31947" y1="45833" x2="29103" y2="54722"/>
                        <a14:foregroundMark x1="8972" y1="55000" x2="8534" y2="55278"/>
                        <a14:foregroundMark x1="26039" y1="51389" x2="30635" y2="41111"/>
                        <a14:foregroundMark x1="30635" y1="41111" x2="38950" y2="41389"/>
                        <a14:foregroundMark x1="38950" y1="41389" x2="44420" y2="51944"/>
                        <a14:foregroundMark x1="44420" y1="51944" x2="41794" y2="55833"/>
                        <a14:foregroundMark x1="44420" y1="50556" x2="39825" y2="41944"/>
                        <a14:foregroundMark x1="39825" y1="41944" x2="39825" y2="41944"/>
                        <a14:backgroundMark x1="8096" y1="81944" x2="23414" y2="83056"/>
                        <a14:backgroundMark x1="34792" y1="85278" x2="37199" y2="85556"/>
                        <a14:backgroundMark x1="45952" y1="84722" x2="56236" y2="85000"/>
                        <a14:backgroundMark x1="56236" y1="85000" x2="66302" y2="84444"/>
                        <a14:backgroundMark x1="66302" y1="84444" x2="90810" y2="87778"/>
                        <a14:backgroundMark x1="70678" y1="60278" x2="72648" y2="75278"/>
                      </a14:backgroundRemoval>
                    </a14:imgEffect>
                  </a14:imgLayer>
                </a14:imgProps>
              </a:ext>
            </a:extLst>
          </a:blip>
          <a:srcRect l="5998" t="26606" r="23738"/>
          <a:stretch/>
        </p:blipFill>
        <p:spPr>
          <a:xfrm>
            <a:off x="907382" y="1414152"/>
            <a:ext cx="1891461" cy="1556378"/>
          </a:xfrm>
          <a:prstGeom prst="rect">
            <a:avLst/>
          </a:prstGeom>
        </p:spPr>
      </p:pic>
      <p:sp>
        <p:nvSpPr>
          <p:cNvPr id="16" name="Freeform 199">
            <a:extLst>
              <a:ext uri="{FF2B5EF4-FFF2-40B4-BE49-F238E27FC236}">
                <a16:creationId xmlns:a16="http://schemas.microsoft.com/office/drawing/2014/main" id="{77E6EC7D-70F3-3049-B0A8-0879EC55E5C1}"/>
              </a:ext>
            </a:extLst>
          </p:cNvPr>
          <p:cNvSpPr/>
          <p:nvPr/>
        </p:nvSpPr>
        <p:spPr bwMode="auto">
          <a:xfrm>
            <a:off x="6125529" y="2192341"/>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17" name="Freeform 199">
            <a:extLst>
              <a:ext uri="{FF2B5EF4-FFF2-40B4-BE49-F238E27FC236}">
                <a16:creationId xmlns:a16="http://schemas.microsoft.com/office/drawing/2014/main" id="{BE9C4D33-D86E-9646-9C4A-31A9B2D47206}"/>
              </a:ext>
            </a:extLst>
          </p:cNvPr>
          <p:cNvSpPr/>
          <p:nvPr/>
        </p:nvSpPr>
        <p:spPr bwMode="auto">
          <a:xfrm>
            <a:off x="6913416" y="2244435"/>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sp>
        <p:nvSpPr>
          <p:cNvPr id="21" name="Freeform 199">
            <a:extLst>
              <a:ext uri="{FF2B5EF4-FFF2-40B4-BE49-F238E27FC236}">
                <a16:creationId xmlns:a16="http://schemas.microsoft.com/office/drawing/2014/main" id="{F6E13CCC-540E-F74C-8442-5D6CF966F7E5}"/>
              </a:ext>
            </a:extLst>
          </p:cNvPr>
          <p:cNvSpPr/>
          <p:nvPr/>
        </p:nvSpPr>
        <p:spPr bwMode="auto">
          <a:xfrm>
            <a:off x="6125529" y="3555459"/>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02</a:t>
            </a:r>
          </a:p>
        </p:txBody>
      </p:sp>
      <p:sp>
        <p:nvSpPr>
          <p:cNvPr id="22" name="Freeform 199">
            <a:extLst>
              <a:ext uri="{FF2B5EF4-FFF2-40B4-BE49-F238E27FC236}">
                <a16:creationId xmlns:a16="http://schemas.microsoft.com/office/drawing/2014/main" id="{4FE9EF4E-7B14-4A4C-9005-C46F05FE0630}"/>
              </a:ext>
            </a:extLst>
          </p:cNvPr>
          <p:cNvSpPr/>
          <p:nvPr/>
        </p:nvSpPr>
        <p:spPr bwMode="auto">
          <a:xfrm>
            <a:off x="6913416" y="3607553"/>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Chủ đề của văn bản</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sp>
        <p:nvSpPr>
          <p:cNvPr id="23" name="Freeform 199">
            <a:extLst>
              <a:ext uri="{FF2B5EF4-FFF2-40B4-BE49-F238E27FC236}">
                <a16:creationId xmlns:a16="http://schemas.microsoft.com/office/drawing/2014/main" id="{EDFCA81F-4D24-C343-B94A-922A65815F09}"/>
              </a:ext>
            </a:extLst>
          </p:cNvPr>
          <p:cNvSpPr/>
          <p:nvPr/>
        </p:nvSpPr>
        <p:spPr bwMode="auto">
          <a:xfrm>
            <a:off x="6125529" y="4671055"/>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03</a:t>
            </a:r>
          </a:p>
        </p:txBody>
      </p:sp>
      <p:sp>
        <p:nvSpPr>
          <p:cNvPr id="24" name="Freeform 199">
            <a:extLst>
              <a:ext uri="{FF2B5EF4-FFF2-40B4-BE49-F238E27FC236}">
                <a16:creationId xmlns:a16="http://schemas.microsoft.com/office/drawing/2014/main" id="{68EF1105-9389-A049-9049-5C9D100CBF3B}"/>
              </a:ext>
            </a:extLst>
          </p:cNvPr>
          <p:cNvSpPr/>
          <p:nvPr/>
        </p:nvSpPr>
        <p:spPr bwMode="auto">
          <a:xfrm>
            <a:off x="6913416" y="4723149"/>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Cảm nhận về văn bản</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26" name="Picture 25">
            <a:extLst>
              <a:ext uri="{FF2B5EF4-FFF2-40B4-BE49-F238E27FC236}">
                <a16:creationId xmlns:a16="http://schemas.microsoft.com/office/drawing/2014/main" id="{9F4ACB74-E610-0449-A814-2D0E55DDAE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535" b="91882" l="2299" r="96552">
                        <a14:foregroundMark x1="63793" y1="10332" x2="35345" y2="7380"/>
                        <a14:foregroundMark x1="8046" y1="81181" x2="6897" y2="65314"/>
                        <a14:foregroundMark x1="6897" y1="65314" x2="8621" y2="56827"/>
                        <a14:foregroundMark x1="2586" y1="81550" x2="2874" y2="75277"/>
                        <a14:foregroundMark x1="59195" y1="86716" x2="67816" y2="91882"/>
                        <a14:foregroundMark x1="85632" y1="85609" x2="95977" y2="91882"/>
                        <a14:foregroundMark x1="95977" y1="91882" x2="85345" y2="90775"/>
                        <a14:foregroundMark x1="85345" y1="90775" x2="92816" y2="81919"/>
                        <a14:foregroundMark x1="94828" y1="83764" x2="96552" y2="87823"/>
                      </a14:backgroundRemoval>
                    </a14:imgEffect>
                  </a14:imgLayer>
                </a14:imgProps>
              </a:ext>
            </a:extLst>
          </a:blip>
          <a:stretch>
            <a:fillRect/>
          </a:stretch>
        </p:blipFill>
        <p:spPr>
          <a:xfrm>
            <a:off x="18357" y="4863139"/>
            <a:ext cx="2653405" cy="2066301"/>
          </a:xfrm>
          <a:prstGeom prst="rect">
            <a:avLst/>
          </a:prstGeom>
        </p:spPr>
      </p:pic>
    </p:spTree>
    <p:extLst>
      <p:ext uri="{BB962C8B-B14F-4D97-AF65-F5344CB8AC3E}">
        <p14:creationId xmlns:p14="http://schemas.microsoft.com/office/powerpoint/2010/main" val="4291648795"/>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53"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par>
                                <p:cTn id="46" presetID="55"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000" fill="hold"/>
                                        <p:tgtEl>
                                          <p:spTgt spid="25"/>
                                        </p:tgtEl>
                                        <p:attrNameLst>
                                          <p:attrName>ppt_w</p:attrName>
                                        </p:attrNameLst>
                                      </p:cBhvr>
                                      <p:tavLst>
                                        <p:tav tm="0">
                                          <p:val>
                                            <p:strVal val="#ppt_w*0.70"/>
                                          </p:val>
                                        </p:tav>
                                        <p:tav tm="100000">
                                          <p:val>
                                            <p:strVal val="#ppt_w"/>
                                          </p:val>
                                        </p:tav>
                                      </p:tavLst>
                                    </p:anim>
                                    <p:anim calcmode="lin" valueType="num">
                                      <p:cBhvr>
                                        <p:cTn id="49" dur="1000" fill="hold"/>
                                        <p:tgtEl>
                                          <p:spTgt spid="25"/>
                                        </p:tgtEl>
                                        <p:attrNameLst>
                                          <p:attrName>ppt_h</p:attrName>
                                        </p:attrNameLst>
                                      </p:cBhvr>
                                      <p:tavLst>
                                        <p:tav tm="0">
                                          <p:val>
                                            <p:strVal val="#ppt_h"/>
                                          </p:val>
                                        </p:tav>
                                        <p:tav tm="100000">
                                          <p:val>
                                            <p:strVal val="#ppt_h"/>
                                          </p:val>
                                        </p:tav>
                                      </p:tavLst>
                                    </p:anim>
                                    <p:animEffect transition="in" filter="fade">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P spid="16" grpId="0" animBg="1"/>
      <p:bldP spid="17"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10" name="Picture 9">
            <a:extLst>
              <a:ext uri="{FF2B5EF4-FFF2-40B4-BE49-F238E27FC236}">
                <a16:creationId xmlns:a16="http://schemas.microsoft.com/office/drawing/2014/main" id="{719F8890-E1CE-474B-9760-1D6A73FCAB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495123" y="1665868"/>
            <a:ext cx="6591123" cy="5192132"/>
          </a:xfrm>
          <a:prstGeom prst="rect">
            <a:avLst/>
          </a:prstGeom>
        </p:spPr>
      </p:pic>
      <p:sp>
        <p:nvSpPr>
          <p:cNvPr id="11" name="TextBox 10">
            <a:extLst>
              <a:ext uri="{FF2B5EF4-FFF2-40B4-BE49-F238E27FC236}">
                <a16:creationId xmlns:a16="http://schemas.microsoft.com/office/drawing/2014/main" id="{3C9BDAE0-E4AB-3049-AC32-CA211AD17800}"/>
              </a:ext>
            </a:extLst>
          </p:cNvPr>
          <p:cNvSpPr txBox="1"/>
          <p:nvPr/>
        </p:nvSpPr>
        <p:spPr>
          <a:xfrm rot="21041334" flipH="1">
            <a:off x="2534330" y="2109008"/>
            <a:ext cx="2802415" cy="1938992"/>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Tìm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những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từ</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ngữ</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hình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ảnh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thể</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hiện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tình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cảm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cảm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xúc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tác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giả</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về</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hạt</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dẻ</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rừng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dẻ</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quê</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hương</a:t>
            </a:r>
            <a:r>
              <a:rPr lang="en-US" sz="2400" dirty="0">
                <a:solidFill>
                  <a:schemeClr val="accent4">
                    <a:lumMod val="50000"/>
                  </a:schemeClr>
                </a:solidFill>
                <a:latin typeface="SVN-Nexa Rush Script" panose="020B0606040200020203" pitchFamily="34" charset="0"/>
              </a:rPr>
              <a:t>.</a:t>
            </a:r>
          </a:p>
        </p:txBody>
      </p:sp>
      <p:grpSp>
        <p:nvGrpSpPr>
          <p:cNvPr id="12" name="组合 6">
            <a:extLst>
              <a:ext uri="{FF2B5EF4-FFF2-40B4-BE49-F238E27FC236}">
                <a16:creationId xmlns:a16="http://schemas.microsoft.com/office/drawing/2014/main" id="{87F3B500-2D48-8E4A-A5F3-BCDC3CAC9F11}"/>
              </a:ext>
            </a:extLst>
          </p:cNvPr>
          <p:cNvGrpSpPr/>
          <p:nvPr/>
        </p:nvGrpSpPr>
        <p:grpSpPr>
          <a:xfrm>
            <a:off x="5860470" y="1391112"/>
            <a:ext cx="6258329" cy="4341062"/>
            <a:chOff x="1680" y="2748"/>
            <a:chExt cx="5582" cy="4280"/>
          </a:xfrm>
        </p:grpSpPr>
        <p:pic>
          <p:nvPicPr>
            <p:cNvPr id="13" name="图片 3" descr="1">
              <a:extLst>
                <a:ext uri="{FF2B5EF4-FFF2-40B4-BE49-F238E27FC236}">
                  <a16:creationId xmlns:a16="http://schemas.microsoft.com/office/drawing/2014/main" id="{3157A906-E873-764F-8087-987AF2C57F7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80" y="2748"/>
              <a:ext cx="5583" cy="4280"/>
            </a:xfrm>
            <a:prstGeom prst="rect">
              <a:avLst/>
            </a:prstGeom>
          </p:spPr>
        </p:pic>
        <p:pic>
          <p:nvPicPr>
            <p:cNvPr id="14" name="图片 15" descr="5a22516f08bc5">
              <a:extLst>
                <a:ext uri="{FF2B5EF4-FFF2-40B4-BE49-F238E27FC236}">
                  <a16:creationId xmlns:a16="http://schemas.microsoft.com/office/drawing/2014/main" id="{9E4E3591-12E7-9141-9219-6491993F95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1" y="3306"/>
              <a:ext cx="4581" cy="3468"/>
            </a:xfrm>
            <a:prstGeom prst="rect">
              <a:avLst/>
            </a:prstGeom>
          </p:spPr>
        </p:pic>
      </p:grpSp>
    </p:spTree>
    <p:extLst>
      <p:ext uri="{BB962C8B-B14F-4D97-AF65-F5344CB8AC3E}">
        <p14:creationId xmlns:p14="http://schemas.microsoft.com/office/powerpoint/2010/main" val="1507191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grpSp>
        <p:nvGrpSpPr>
          <p:cNvPr id="12" name="组合 6">
            <a:extLst>
              <a:ext uri="{FF2B5EF4-FFF2-40B4-BE49-F238E27FC236}">
                <a16:creationId xmlns:a16="http://schemas.microsoft.com/office/drawing/2014/main" id="{87F3B500-2D48-8E4A-A5F3-BCDC3CAC9F11}"/>
              </a:ext>
            </a:extLst>
          </p:cNvPr>
          <p:cNvGrpSpPr/>
          <p:nvPr/>
        </p:nvGrpSpPr>
        <p:grpSpPr>
          <a:xfrm>
            <a:off x="152397" y="1765185"/>
            <a:ext cx="6258329" cy="4341062"/>
            <a:chOff x="1680" y="2748"/>
            <a:chExt cx="5582" cy="4280"/>
          </a:xfrm>
        </p:grpSpPr>
        <p:pic>
          <p:nvPicPr>
            <p:cNvPr id="13" name="图片 3" descr="1">
              <a:extLst>
                <a:ext uri="{FF2B5EF4-FFF2-40B4-BE49-F238E27FC236}">
                  <a16:creationId xmlns:a16="http://schemas.microsoft.com/office/drawing/2014/main" id="{3157A906-E873-764F-8087-987AF2C57F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80" y="2748"/>
              <a:ext cx="5583" cy="4280"/>
            </a:xfrm>
            <a:prstGeom prst="rect">
              <a:avLst/>
            </a:prstGeom>
          </p:spPr>
        </p:pic>
        <p:pic>
          <p:nvPicPr>
            <p:cNvPr id="14" name="图片 15" descr="5a22516f08bc5">
              <a:extLst>
                <a:ext uri="{FF2B5EF4-FFF2-40B4-BE49-F238E27FC236}">
                  <a16:creationId xmlns:a16="http://schemas.microsoft.com/office/drawing/2014/main" id="{9E4E3591-12E7-9141-9219-6491993F9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1" y="3306"/>
              <a:ext cx="4581" cy="3468"/>
            </a:xfrm>
            <a:prstGeom prst="rect">
              <a:avLst/>
            </a:prstGeom>
          </p:spPr>
        </p:pic>
      </p:grpSp>
      <p:sp>
        <p:nvSpPr>
          <p:cNvPr id="9" name="Freeform 199">
            <a:extLst>
              <a:ext uri="{FF2B5EF4-FFF2-40B4-BE49-F238E27FC236}">
                <a16:creationId xmlns:a16="http://schemas.microsoft.com/office/drawing/2014/main" id="{9B5542C8-9834-BD46-A315-405B79DDD4BC}"/>
              </a:ext>
            </a:extLst>
          </p:cNvPr>
          <p:cNvSpPr/>
          <p:nvPr/>
        </p:nvSpPr>
        <p:spPr bwMode="auto">
          <a:xfrm>
            <a:off x="6096000" y="1557649"/>
            <a:ext cx="5267536"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Từ</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ngữ</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thể</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hiện</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tình</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cảm</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cảm</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xúc</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của</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tác</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giả</a:t>
            </a:r>
            <a:endPar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5" name="Freeform 199">
            <a:extLst>
              <a:ext uri="{FF2B5EF4-FFF2-40B4-BE49-F238E27FC236}">
                <a16:creationId xmlns:a16="http://schemas.microsoft.com/office/drawing/2014/main" id="{984AAC0E-6642-F94B-AF49-3CFA9684DE72}"/>
              </a:ext>
            </a:extLst>
          </p:cNvPr>
          <p:cNvSpPr/>
          <p:nvPr/>
        </p:nvSpPr>
        <p:spPr bwMode="auto">
          <a:xfrm>
            <a:off x="6137564" y="2350332"/>
            <a:ext cx="5225971" cy="28866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marL="285750" lvl="0" indent="-285750">
              <a:buFont typeface="Arial" panose="020B0604020202020204" pitchFamily="34" charset="0"/>
              <a:buChar char="•"/>
              <a:defRPr/>
            </a:pPr>
            <a:r>
              <a:rPr lang="vi-VN" altLang="zh-CN" i="1" dirty="0">
                <a:solidFill>
                  <a:srgbClr val="00B050"/>
                </a:solidFill>
                <a:latin typeface="Times New Roman" panose="02020603050405020304" pitchFamily="18" charset="0"/>
                <a:cs typeface="Times New Roman" panose="02020603050405020304" pitchFamily="18" charset="0"/>
                <a:sym typeface="+mn-lt"/>
              </a:rPr>
              <a:t>Giống hạt dẻ Trùng Khánh là số một La Mã chứ không chịu nhì.</a:t>
            </a:r>
          </a:p>
          <a:p>
            <a:pPr marL="285750" lvl="0" indent="-285750">
              <a:buFont typeface="Arial" panose="020B0604020202020204" pitchFamily="34" charset="0"/>
              <a:buChar char="•"/>
              <a:defRPr/>
            </a:pPr>
            <a:r>
              <a:rPr lang="vi-VN" altLang="zh-CN" i="1" dirty="0">
                <a:solidFill>
                  <a:srgbClr val="00B050"/>
                </a:solidFill>
                <a:latin typeface="Times New Roman" panose="02020603050405020304" pitchFamily="18" charset="0"/>
                <a:cs typeface="Times New Roman" panose="02020603050405020304" pitchFamily="18" charset="0"/>
                <a:sym typeface="+mn-lt"/>
              </a:rPr>
              <a:t>Bạn hãy đến TK vào những ngày trời trong mây cao. Khói đốt đồng đâm thẳng lên trời như cây sào. Không gian tứ bề yên ắng tĩnh mịch. Bạn sẽ được nghe hạt dẻ hát.</a:t>
            </a:r>
          </a:p>
          <a:p>
            <a:pPr marL="285750" lvl="0" indent="-285750">
              <a:buFont typeface="Arial" panose="020B0604020202020204" pitchFamily="34" charset="0"/>
              <a:buChar char="•"/>
              <a:defRPr/>
            </a:pPr>
            <a:r>
              <a:rPr lang="vi-VN" altLang="zh-CN" i="1" dirty="0">
                <a:solidFill>
                  <a:srgbClr val="00B050"/>
                </a:solidFill>
                <a:latin typeface="Times New Roman" panose="02020603050405020304" pitchFamily="18" charset="0"/>
                <a:cs typeface="Times New Roman" panose="02020603050405020304" pitchFamily="18" charset="0"/>
                <a:sym typeface="+mn-lt"/>
              </a:rPr>
              <a:t>Thật là tuyệt vời, khi được lang thang trong một khu rừng dẻ cực kì lãng mạn.</a:t>
            </a:r>
          </a:p>
          <a:p>
            <a:pPr marL="285750" lvl="0" indent="-285750">
              <a:buFont typeface="Arial" panose="020B0604020202020204" pitchFamily="34" charset="0"/>
              <a:buChar char="•"/>
              <a:defRPr/>
            </a:pPr>
            <a:r>
              <a:rPr lang="vi-VN" altLang="zh-CN" i="1" dirty="0">
                <a:solidFill>
                  <a:srgbClr val="00B050"/>
                </a:solidFill>
                <a:latin typeface="Times New Roman" panose="02020603050405020304" pitchFamily="18" charset="0"/>
                <a:cs typeface="Times New Roman" panose="02020603050405020304" pitchFamily="18" charset="0"/>
                <a:sym typeface="+mn-lt"/>
              </a:rPr>
              <a:t>Lòng người như lòng suối, hiền hoà như mây nước, …</a:t>
            </a:r>
            <a:endParaRPr lang="zh-CN" altLang="en-US" i="1" dirty="0">
              <a:solidFill>
                <a:srgbClr val="00B050"/>
              </a:solidFill>
              <a:latin typeface="Times New Roman" panose="02020603050405020304" pitchFamily="18" charset="0"/>
              <a:cs typeface="Times New Roman" panose="02020603050405020304" pitchFamily="18" charset="0"/>
              <a:sym typeface="+mn-lt"/>
            </a:endParaRPr>
          </a:p>
        </p:txBody>
      </p:sp>
      <p:sp>
        <p:nvSpPr>
          <p:cNvPr id="10" name="Freeform 199">
            <a:extLst>
              <a:ext uri="{FF2B5EF4-FFF2-40B4-BE49-F238E27FC236}">
                <a16:creationId xmlns:a16="http://schemas.microsoft.com/office/drawing/2014/main" id="{273A0B2C-F3C7-E043-A4C0-C79CCBEDB260}"/>
              </a:ext>
            </a:extLst>
          </p:cNvPr>
          <p:cNvSpPr/>
          <p:nvPr/>
        </p:nvSpPr>
        <p:spPr bwMode="auto">
          <a:xfrm>
            <a:off x="6095999" y="5251515"/>
            <a:ext cx="5267536"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=&gt;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Tình</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cảm</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say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mê</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tự</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hào</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của</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tác</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giả</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đối</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với</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hạt</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dẻ</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rừng</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dẻ</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quê</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20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hương</a:t>
            </a:r>
            <a:r>
              <a:rPr lang="en-US" altLang="zh-CN" sz="2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p>
        </p:txBody>
      </p:sp>
    </p:spTree>
    <p:extLst>
      <p:ext uri="{BB962C8B-B14F-4D97-AF65-F5344CB8AC3E}">
        <p14:creationId xmlns:p14="http://schemas.microsoft.com/office/powerpoint/2010/main" val="419930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10" name="Picture 9">
            <a:extLst>
              <a:ext uri="{FF2B5EF4-FFF2-40B4-BE49-F238E27FC236}">
                <a16:creationId xmlns:a16="http://schemas.microsoft.com/office/drawing/2014/main" id="{719F8890-E1CE-474B-9760-1D6A73FCAB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495123" y="1665868"/>
            <a:ext cx="6591123" cy="5192132"/>
          </a:xfrm>
          <a:prstGeom prst="rect">
            <a:avLst/>
          </a:prstGeom>
        </p:spPr>
      </p:pic>
      <p:sp>
        <p:nvSpPr>
          <p:cNvPr id="11" name="TextBox 10">
            <a:extLst>
              <a:ext uri="{FF2B5EF4-FFF2-40B4-BE49-F238E27FC236}">
                <a16:creationId xmlns:a16="http://schemas.microsoft.com/office/drawing/2014/main" id="{3C9BDAE0-E4AB-3049-AC32-CA211AD17800}"/>
              </a:ext>
            </a:extLst>
          </p:cNvPr>
          <p:cNvSpPr txBox="1"/>
          <p:nvPr/>
        </p:nvSpPr>
        <p:spPr>
          <a:xfrm rot="21041334" flipH="1">
            <a:off x="2534330" y="2293674"/>
            <a:ext cx="2802415" cy="1569660"/>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Đọc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vb</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em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cảm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nhận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được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điều</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gì</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về</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cái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tôi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tác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giả</a:t>
            </a:r>
            <a:r>
              <a:rPr lang="en-US" sz="2400" dirty="0">
                <a:solidFill>
                  <a:schemeClr val="accent4">
                    <a:lumMod val="50000"/>
                  </a:schemeClr>
                </a:solidFill>
                <a:latin typeface="SVN-Nexa Rush Script" panose="020B0606040200020203" pitchFamily="34" charset="0"/>
              </a:rPr>
              <a:t> Y </a:t>
            </a:r>
            <a:r>
              <a:rPr lang="en-US" sz="2400" dirty="0" err="1">
                <a:solidFill>
                  <a:schemeClr val="accent4">
                    <a:lumMod val="50000"/>
                  </a:schemeClr>
                </a:solidFill>
                <a:latin typeface="SVN-Nexa Rush Script" panose="020B0606040200020203" pitchFamily="34" charset="0"/>
              </a:rPr>
              <a:t>Phương</a:t>
            </a:r>
            <a:r>
              <a:rPr lang="en-US" sz="2400" dirty="0">
                <a:solidFill>
                  <a:schemeClr val="accent4">
                    <a:lumMod val="50000"/>
                  </a:schemeClr>
                </a:solidFill>
                <a:latin typeface="SVN-Nexa Rush Script" panose="020B0606040200020203" pitchFamily="34" charset="0"/>
              </a:rPr>
              <a:t>?</a:t>
            </a:r>
          </a:p>
        </p:txBody>
      </p:sp>
      <p:sp>
        <p:nvSpPr>
          <p:cNvPr id="15" name="矩形 20">
            <a:extLst>
              <a:ext uri="{FF2B5EF4-FFF2-40B4-BE49-F238E27FC236}">
                <a16:creationId xmlns:a16="http://schemas.microsoft.com/office/drawing/2014/main" id="{7DEF12C1-B1D0-A44D-99C2-E88D968AC483}"/>
              </a:ext>
            </a:extLst>
          </p:cNvPr>
          <p:cNvSpPr/>
          <p:nvPr/>
        </p:nvSpPr>
        <p:spPr>
          <a:xfrm>
            <a:off x="9766190" y="921765"/>
            <a:ext cx="1169554" cy="1724564"/>
          </a:xfrm>
          <a:prstGeom prst="rect">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Picture 17">
            <a:extLst>
              <a:ext uri="{FF2B5EF4-FFF2-40B4-BE49-F238E27FC236}">
                <a16:creationId xmlns:a16="http://schemas.microsoft.com/office/drawing/2014/main" id="{7898356C-B1D0-954E-90C0-20046AB8D288}"/>
              </a:ext>
            </a:extLst>
          </p:cNvPr>
          <p:cNvPicPr>
            <a:picLocks noChangeAspect="1"/>
          </p:cNvPicPr>
          <p:nvPr/>
        </p:nvPicPr>
        <p:blipFill>
          <a:blip r:embed="rId4"/>
          <a:stretch>
            <a:fillRect/>
          </a:stretch>
        </p:blipFill>
        <p:spPr>
          <a:xfrm>
            <a:off x="7448057" y="1305066"/>
            <a:ext cx="3137752" cy="4486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图文框 18">
            <a:extLst>
              <a:ext uri="{FF2B5EF4-FFF2-40B4-BE49-F238E27FC236}">
                <a16:creationId xmlns:a16="http://schemas.microsoft.com/office/drawing/2014/main" id="{C6D74171-503A-3C4A-B5B2-034E7E8A74D6}"/>
              </a:ext>
            </a:extLst>
          </p:cNvPr>
          <p:cNvSpPr/>
          <p:nvPr/>
        </p:nvSpPr>
        <p:spPr>
          <a:xfrm>
            <a:off x="6797322" y="4841612"/>
            <a:ext cx="942012" cy="1388282"/>
          </a:xfrm>
          <a:prstGeom prst="frame">
            <a:avLst>
              <a:gd name="adj1" fmla="val 6826"/>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20" name="图文框 19">
            <a:extLst>
              <a:ext uri="{FF2B5EF4-FFF2-40B4-BE49-F238E27FC236}">
                <a16:creationId xmlns:a16="http://schemas.microsoft.com/office/drawing/2014/main" id="{FC566666-8377-4848-B436-62A2312D0FD7}"/>
              </a:ext>
            </a:extLst>
          </p:cNvPr>
          <p:cNvSpPr/>
          <p:nvPr/>
        </p:nvSpPr>
        <p:spPr>
          <a:xfrm>
            <a:off x="7139033" y="5290457"/>
            <a:ext cx="942012" cy="1388282"/>
          </a:xfrm>
          <a:prstGeom prst="frame">
            <a:avLst>
              <a:gd name="adj1" fmla="val 6826"/>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pic>
        <p:nvPicPr>
          <p:cNvPr id="24" name="Picture 23">
            <a:extLst>
              <a:ext uri="{FF2B5EF4-FFF2-40B4-BE49-F238E27FC236}">
                <a16:creationId xmlns:a16="http://schemas.microsoft.com/office/drawing/2014/main" id="{D6C2D38E-33B0-814F-A0D1-35A11C63D2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1246331" y="26523"/>
            <a:ext cx="945669" cy="1269990"/>
          </a:xfrm>
          <a:prstGeom prst="rect">
            <a:avLst/>
          </a:prstGeom>
        </p:spPr>
      </p:pic>
    </p:spTree>
    <p:extLst>
      <p:ext uri="{BB962C8B-B14F-4D97-AF65-F5344CB8AC3E}">
        <p14:creationId xmlns:p14="http://schemas.microsoft.com/office/powerpoint/2010/main" val="2160948141"/>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0">
            <a:extLst>
              <a:ext uri="{FF2B5EF4-FFF2-40B4-BE49-F238E27FC236}">
                <a16:creationId xmlns:a16="http://schemas.microsoft.com/office/drawing/2014/main" id="{D757A474-55D4-A64F-A644-8FE44D15047E}"/>
              </a:ext>
            </a:extLst>
          </p:cNvPr>
          <p:cNvSpPr/>
          <p:nvPr/>
        </p:nvSpPr>
        <p:spPr>
          <a:xfrm>
            <a:off x="4310395" y="4135052"/>
            <a:ext cx="1169554" cy="172456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sp>
        <p:nvSpPr>
          <p:cNvPr id="15" name="矩形 20">
            <a:extLst>
              <a:ext uri="{FF2B5EF4-FFF2-40B4-BE49-F238E27FC236}">
                <a16:creationId xmlns:a16="http://schemas.microsoft.com/office/drawing/2014/main" id="{7DEF12C1-B1D0-A44D-99C2-E88D968AC483}"/>
              </a:ext>
            </a:extLst>
          </p:cNvPr>
          <p:cNvSpPr/>
          <p:nvPr/>
        </p:nvSpPr>
        <p:spPr>
          <a:xfrm>
            <a:off x="3025024" y="1598930"/>
            <a:ext cx="1169554" cy="1724564"/>
          </a:xfrm>
          <a:prstGeom prst="rect">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Picture 17">
            <a:extLst>
              <a:ext uri="{FF2B5EF4-FFF2-40B4-BE49-F238E27FC236}">
                <a16:creationId xmlns:a16="http://schemas.microsoft.com/office/drawing/2014/main" id="{7898356C-B1D0-954E-90C0-20046AB8D288}"/>
              </a:ext>
            </a:extLst>
          </p:cNvPr>
          <p:cNvPicPr>
            <a:picLocks noChangeAspect="1"/>
          </p:cNvPicPr>
          <p:nvPr/>
        </p:nvPicPr>
        <p:blipFill>
          <a:blip r:embed="rId2"/>
          <a:stretch>
            <a:fillRect/>
          </a:stretch>
        </p:blipFill>
        <p:spPr>
          <a:xfrm>
            <a:off x="1066801" y="1814945"/>
            <a:ext cx="2818753" cy="4030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图文框 18">
            <a:extLst>
              <a:ext uri="{FF2B5EF4-FFF2-40B4-BE49-F238E27FC236}">
                <a16:creationId xmlns:a16="http://schemas.microsoft.com/office/drawing/2014/main" id="{C6D74171-503A-3C4A-B5B2-034E7E8A74D6}"/>
              </a:ext>
            </a:extLst>
          </p:cNvPr>
          <p:cNvSpPr/>
          <p:nvPr/>
        </p:nvSpPr>
        <p:spPr>
          <a:xfrm>
            <a:off x="416066" y="4895322"/>
            <a:ext cx="942012" cy="1388282"/>
          </a:xfrm>
          <a:prstGeom prst="frame">
            <a:avLst>
              <a:gd name="adj1" fmla="val 6826"/>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20" name="图文框 19">
            <a:extLst>
              <a:ext uri="{FF2B5EF4-FFF2-40B4-BE49-F238E27FC236}">
                <a16:creationId xmlns:a16="http://schemas.microsoft.com/office/drawing/2014/main" id="{FC566666-8377-4848-B436-62A2312D0FD7}"/>
              </a:ext>
            </a:extLst>
          </p:cNvPr>
          <p:cNvSpPr/>
          <p:nvPr/>
        </p:nvSpPr>
        <p:spPr>
          <a:xfrm>
            <a:off x="757777" y="5344167"/>
            <a:ext cx="942012" cy="1388282"/>
          </a:xfrm>
          <a:prstGeom prst="frame">
            <a:avLst>
              <a:gd name="adj1" fmla="val 6826"/>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12" name="Freeform 199">
            <a:extLst>
              <a:ext uri="{FF2B5EF4-FFF2-40B4-BE49-F238E27FC236}">
                <a16:creationId xmlns:a16="http://schemas.microsoft.com/office/drawing/2014/main" id="{F8285261-D9DC-AE46-AFEC-5320101443C0}"/>
              </a:ext>
            </a:extLst>
          </p:cNvPr>
          <p:cNvSpPr/>
          <p:nvPr/>
        </p:nvSpPr>
        <p:spPr bwMode="auto">
          <a:xfrm>
            <a:off x="4536289" y="2258292"/>
            <a:ext cx="5136044" cy="3230442"/>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marL="285750" lvl="0" indent="-285750">
              <a:buFont typeface="Symbol" pitchFamily="2" charset="2"/>
              <a:buChar char="Þ"/>
              <a:defRPr/>
            </a:pPr>
            <a:endParaRPr lang="vi-VN" i="1" dirty="0">
              <a:solidFill>
                <a:schemeClr val="accent6"/>
              </a:solidFill>
              <a:latin typeface="Times New Roman" pitchFamily="18" charset="0"/>
              <a:cs typeface="Times New Roman" pitchFamily="18" charset="0"/>
            </a:endParaRPr>
          </a:p>
        </p:txBody>
      </p:sp>
      <p:grpSp>
        <p:nvGrpSpPr>
          <p:cNvPr id="13" name="组合 6">
            <a:extLst>
              <a:ext uri="{FF2B5EF4-FFF2-40B4-BE49-F238E27FC236}">
                <a16:creationId xmlns:a16="http://schemas.microsoft.com/office/drawing/2014/main" id="{249AA637-C644-8A4F-A841-F43F87B97E5F}"/>
              </a:ext>
            </a:extLst>
          </p:cNvPr>
          <p:cNvGrpSpPr/>
          <p:nvPr/>
        </p:nvGrpSpPr>
        <p:grpSpPr>
          <a:xfrm>
            <a:off x="8386325" y="4416736"/>
            <a:ext cx="3873485" cy="2441264"/>
            <a:chOff x="1680" y="2748"/>
            <a:chExt cx="5582" cy="4280"/>
          </a:xfrm>
        </p:grpSpPr>
        <p:pic>
          <p:nvPicPr>
            <p:cNvPr id="14" name="图片 3" descr="1">
              <a:extLst>
                <a:ext uri="{FF2B5EF4-FFF2-40B4-BE49-F238E27FC236}">
                  <a16:creationId xmlns:a16="http://schemas.microsoft.com/office/drawing/2014/main" id="{D1F07A72-A405-5C48-8DB9-2E0DA9C461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80" y="2748"/>
              <a:ext cx="5583" cy="4280"/>
            </a:xfrm>
            <a:prstGeom prst="rect">
              <a:avLst/>
            </a:prstGeom>
          </p:spPr>
        </p:pic>
        <p:pic>
          <p:nvPicPr>
            <p:cNvPr id="16" name="图片 15" descr="5a22516f08bc5">
              <a:extLst>
                <a:ext uri="{FF2B5EF4-FFF2-40B4-BE49-F238E27FC236}">
                  <a16:creationId xmlns:a16="http://schemas.microsoft.com/office/drawing/2014/main" id="{3E30941C-1408-704F-AAE9-B0E36A5C66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1" y="3306"/>
              <a:ext cx="4581" cy="3468"/>
            </a:xfrm>
            <a:prstGeom prst="rect">
              <a:avLst/>
            </a:prstGeom>
          </p:spPr>
        </p:pic>
      </p:grpSp>
      <p:pic>
        <p:nvPicPr>
          <p:cNvPr id="17" name="Picture 16">
            <a:extLst>
              <a:ext uri="{FF2B5EF4-FFF2-40B4-BE49-F238E27FC236}">
                <a16:creationId xmlns:a16="http://schemas.microsoft.com/office/drawing/2014/main" id="{67A39C0E-26B0-D443-85ED-7B30FD0A99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585616" y="-16240"/>
            <a:ext cx="1611146" cy="2163695"/>
          </a:xfrm>
          <a:prstGeom prst="rect">
            <a:avLst/>
          </a:prstGeom>
        </p:spPr>
      </p:pic>
      <p:sp>
        <p:nvSpPr>
          <p:cNvPr id="21" name="Freeform 199">
            <a:extLst>
              <a:ext uri="{FF2B5EF4-FFF2-40B4-BE49-F238E27FC236}">
                <a16:creationId xmlns:a16="http://schemas.microsoft.com/office/drawing/2014/main" id="{6BBD0B5F-2BD3-4C49-8138-B584C7A72DBF}"/>
              </a:ext>
            </a:extLst>
          </p:cNvPr>
          <p:cNvSpPr/>
          <p:nvPr/>
        </p:nvSpPr>
        <p:spPr bwMode="auto">
          <a:xfrm>
            <a:off x="5172371" y="1749364"/>
            <a:ext cx="3746813"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Cái</a:t>
            </a:r>
            <a:r>
              <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rPr>
              <a:t> </a:t>
            </a: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tôi</a:t>
            </a:r>
            <a:r>
              <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rPr>
              <a:t> </a:t>
            </a: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của</a:t>
            </a:r>
            <a:r>
              <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rPr>
              <a:t> </a:t>
            </a: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tác</a:t>
            </a:r>
            <a:r>
              <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rPr>
              <a:t> </a:t>
            </a: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giả</a:t>
            </a:r>
            <a:r>
              <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rPr>
              <a:t> Y </a:t>
            </a:r>
            <a:r>
              <a:rPr lang="en-US" altLang="zh-CN" sz="2800" dirty="0" err="1">
                <a:solidFill>
                  <a:prstClr val="white"/>
                </a:solidFill>
                <a:effectLst>
                  <a:outerShdw blurRad="38100" dist="38100" dir="2700000" algn="tl">
                    <a:srgbClr val="000000">
                      <a:alpha val="43137"/>
                    </a:srgbClr>
                  </a:outerShdw>
                </a:effectLst>
                <a:latin typeface="SVN-Bulgary" pitchFamily="2" charset="0"/>
                <a:cs typeface="+mn-ea"/>
                <a:sym typeface="+mn-lt"/>
              </a:rPr>
              <a:t>Phương</a:t>
            </a:r>
            <a:endParaRPr lang="en-US" altLang="zh-CN" sz="2800" dirty="0">
              <a:solidFill>
                <a:prstClr val="white"/>
              </a:solidFill>
              <a:effectLst>
                <a:outerShdw blurRad="38100" dist="38100" dir="2700000" algn="tl">
                  <a:srgbClr val="000000">
                    <a:alpha val="43137"/>
                  </a:srgbClr>
                </a:outerShdw>
              </a:effectLst>
              <a:latin typeface="SVN-Bulgary" pitchFamily="2" charset="0"/>
              <a:cs typeface="+mn-ea"/>
              <a:sym typeface="+mn-lt"/>
            </a:endParaRPr>
          </a:p>
        </p:txBody>
      </p:sp>
      <p:sp>
        <p:nvSpPr>
          <p:cNvPr id="2" name="Rectangle 1">
            <a:extLst>
              <a:ext uri="{FF2B5EF4-FFF2-40B4-BE49-F238E27FC236}">
                <a16:creationId xmlns:a16="http://schemas.microsoft.com/office/drawing/2014/main" id="{5C2F7970-2DA3-C543-97DB-4642CF95663F}"/>
              </a:ext>
            </a:extLst>
          </p:cNvPr>
          <p:cNvSpPr/>
          <p:nvPr/>
        </p:nvSpPr>
        <p:spPr>
          <a:xfrm>
            <a:off x="4661256" y="2558809"/>
            <a:ext cx="5136044" cy="2031325"/>
          </a:xfrm>
          <a:prstGeom prst="rect">
            <a:avLst/>
          </a:prstGeom>
        </p:spPr>
        <p:txBody>
          <a:bodyPr wrap="square">
            <a:spAutoFit/>
          </a:bodyPr>
          <a:lstStyle/>
          <a:p>
            <a:pPr marL="285750" lvl="0" indent="-285750">
              <a:buFont typeface="Arial" panose="020B0604020202020204" pitchFamily="34" charset="0"/>
              <a:buChar char="•"/>
              <a:defRPr/>
            </a:pPr>
            <a:r>
              <a:rPr lang="vi-VN" i="1" dirty="0">
                <a:solidFill>
                  <a:schemeClr val="accent6"/>
                </a:solidFill>
                <a:latin typeface="Times New Roman" pitchFamily="18" charset="0"/>
                <a:cs typeface="Times New Roman" pitchFamily="18" charset="0"/>
              </a:rPr>
              <a:t>Tác giả kể về đặc sản hạt dẻ Trùng Khánh quê hương mình với lòng vui sướng, đầy tự hào.</a:t>
            </a:r>
          </a:p>
          <a:p>
            <a:pPr marL="285750" lvl="0" indent="-285750">
              <a:buFont typeface="Arial" panose="020B0604020202020204" pitchFamily="34" charset="0"/>
              <a:buChar char="•"/>
              <a:defRPr/>
            </a:pPr>
            <a:r>
              <a:rPr lang="vi-VN" i="1" dirty="0">
                <a:solidFill>
                  <a:schemeClr val="accent6"/>
                </a:solidFill>
                <a:latin typeface="Times New Roman" pitchFamily="18" charset="0"/>
                <a:cs typeface="Times New Roman" pitchFamily="18" charset="0"/>
              </a:rPr>
              <a:t>Ông yêu thiên nhiên, quê hương, đất nước sâu sắc và trân trọng, nâng niu sản vật quê nhà.</a:t>
            </a:r>
          </a:p>
          <a:p>
            <a:pPr marL="285750" lvl="0" indent="-285750">
              <a:buFont typeface="Arial" panose="020B0604020202020204" pitchFamily="34" charset="0"/>
              <a:buChar char="•"/>
              <a:defRPr/>
            </a:pPr>
            <a:r>
              <a:rPr lang="vi-VN" i="1" dirty="0">
                <a:solidFill>
                  <a:schemeClr val="accent6"/>
                </a:solidFill>
                <a:latin typeface="Times New Roman" pitchFamily="18" charset="0"/>
                <a:cs typeface="Times New Roman" pitchFamily="18" charset="0"/>
              </a:rPr>
              <a:t>Lời văn mang phong cách riêng, đậm hơi thở của văn hoá dân tộc miền núi.</a:t>
            </a:r>
          </a:p>
          <a:p>
            <a:pPr lvl="0">
              <a:defRPr/>
            </a:pPr>
            <a:endParaRPr lang="vi-VN" i="1" dirty="0">
              <a:solidFill>
                <a:schemeClr val="accent6"/>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E0594563-12B0-3B4F-82FB-143BB3EBD7D0}"/>
              </a:ext>
            </a:extLst>
          </p:cNvPr>
          <p:cNvSpPr/>
          <p:nvPr/>
        </p:nvSpPr>
        <p:spPr>
          <a:xfrm>
            <a:off x="4646950" y="4250697"/>
            <a:ext cx="4896557" cy="1200329"/>
          </a:xfrm>
          <a:prstGeom prst="rect">
            <a:avLst/>
          </a:prstGeom>
        </p:spPr>
        <p:txBody>
          <a:bodyPr wrap="square">
            <a:spAutoFit/>
          </a:bodyPr>
          <a:lstStyle/>
          <a:p>
            <a:pPr marL="285750" lvl="0" indent="-285750">
              <a:buFont typeface="Symbol" pitchFamily="2" charset="2"/>
              <a:buChar char="Þ"/>
              <a:defRPr/>
            </a:pPr>
            <a:r>
              <a:rPr lang="vi-VN" i="1" dirty="0">
                <a:solidFill>
                  <a:schemeClr val="accent6"/>
                </a:solidFill>
                <a:latin typeface="Times New Roman" pitchFamily="18" charset="0"/>
                <a:cs typeface="Times New Roman" pitchFamily="18" charset="0"/>
              </a:rPr>
              <a:t>Đó là một cái tôi ý thức sâu sắc về những giá trị văn hoá của dân tộc mình;  là cái tôi nhạy cảm, độc đáo, mới lạ; là cái tôi khao khát giao hoà với thiên nhiên của tác giả.</a:t>
            </a:r>
          </a:p>
        </p:txBody>
      </p:sp>
    </p:spTree>
    <p:extLst>
      <p:ext uri="{BB962C8B-B14F-4D97-AF65-F5344CB8AC3E}">
        <p14:creationId xmlns:p14="http://schemas.microsoft.com/office/powerpoint/2010/main" val="3429206020"/>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21" grpId="0" animBg="1"/>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10" name="Picture 9">
            <a:extLst>
              <a:ext uri="{FF2B5EF4-FFF2-40B4-BE49-F238E27FC236}">
                <a16:creationId xmlns:a16="http://schemas.microsoft.com/office/drawing/2014/main" id="{719F8890-E1CE-474B-9760-1D6A73FCAB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320328" y="891707"/>
            <a:ext cx="5552032" cy="4373592"/>
          </a:xfrm>
          <a:prstGeom prst="rect">
            <a:avLst/>
          </a:prstGeom>
        </p:spPr>
      </p:pic>
      <p:sp>
        <p:nvSpPr>
          <p:cNvPr id="11" name="TextBox 10">
            <a:extLst>
              <a:ext uri="{FF2B5EF4-FFF2-40B4-BE49-F238E27FC236}">
                <a16:creationId xmlns:a16="http://schemas.microsoft.com/office/drawing/2014/main" id="{3C9BDAE0-E4AB-3049-AC32-CA211AD17800}"/>
              </a:ext>
            </a:extLst>
          </p:cNvPr>
          <p:cNvSpPr txBox="1"/>
          <p:nvPr/>
        </p:nvSpPr>
        <p:spPr>
          <a:xfrm rot="21041334" flipH="1">
            <a:off x="2076280" y="1560171"/>
            <a:ext cx="2802415" cy="1200329"/>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Hãy</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chỉ</a:t>
            </a:r>
            <a:r>
              <a:rPr lang="en-US" sz="2400" dirty="0">
                <a:solidFill>
                  <a:schemeClr val="accent4">
                    <a:lumMod val="50000"/>
                  </a:schemeClr>
                </a:solidFill>
                <a:latin typeface="SVN-Nexa Rush Script" panose="020B0606040200020203" pitchFamily="34" charset="0"/>
              </a:rPr>
              <a:t> ra </a:t>
            </a:r>
            <a:r>
              <a:rPr lang="en-US" sz="2400" dirty="0" err="1">
                <a:solidFill>
                  <a:schemeClr val="accent4">
                    <a:lumMod val="50000"/>
                  </a:schemeClr>
                </a:solidFill>
                <a:latin typeface="SVN-Nexa Rush Script" panose="020B0606040200020203" pitchFamily="34" charset="0"/>
              </a:rPr>
              <a:t>một</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số</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đặc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điểm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tản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văn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được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thể</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hiện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trong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vb</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trên</a:t>
            </a:r>
            <a:r>
              <a:rPr lang="en-US" sz="2400" dirty="0">
                <a:solidFill>
                  <a:schemeClr val="accent4">
                    <a:lumMod val="50000"/>
                  </a:schemeClr>
                </a:solidFill>
                <a:latin typeface="SVN-Nexa Rush Script" panose="020B0606040200020203" pitchFamily="34" charset="0"/>
              </a:rPr>
              <a:t>.</a:t>
            </a:r>
          </a:p>
        </p:txBody>
      </p:sp>
      <p:pic>
        <p:nvPicPr>
          <p:cNvPr id="15" name="Picture 14">
            <a:extLst>
              <a:ext uri="{FF2B5EF4-FFF2-40B4-BE49-F238E27FC236}">
                <a16:creationId xmlns:a16="http://schemas.microsoft.com/office/drawing/2014/main" id="{4240620F-A249-8A41-AD5A-3B9CAD4985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585616" y="-16240"/>
            <a:ext cx="1611146" cy="2163695"/>
          </a:xfrm>
          <a:prstGeom prst="rect">
            <a:avLst/>
          </a:prstGeom>
        </p:spPr>
      </p:pic>
      <p:graphicFrame>
        <p:nvGraphicFramePr>
          <p:cNvPr id="16" name="Table 15">
            <a:extLst>
              <a:ext uri="{FF2B5EF4-FFF2-40B4-BE49-F238E27FC236}">
                <a16:creationId xmlns:a16="http://schemas.microsoft.com/office/drawing/2014/main" id="{3CCFB685-597D-4146-949C-59E94138226F}"/>
              </a:ext>
            </a:extLst>
          </p:cNvPr>
          <p:cNvGraphicFramePr>
            <a:graphicFrameLocks noGrp="1"/>
          </p:cNvGraphicFramePr>
          <p:nvPr>
            <p:extLst>
              <p:ext uri="{D42A27DB-BD31-4B8C-83A1-F6EECF244321}">
                <p14:modId xmlns:p14="http://schemas.microsoft.com/office/powerpoint/2010/main" val="440277502"/>
              </p:ext>
            </p:extLst>
          </p:nvPr>
        </p:nvGraphicFramePr>
        <p:xfrm>
          <a:off x="3651601" y="3118934"/>
          <a:ext cx="8127999" cy="2651760"/>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2118063">
                  <a:extLst>
                    <a:ext uri="{9D8B030D-6E8A-4147-A177-3AD203B41FA5}">
                      <a16:colId xmlns:a16="http://schemas.microsoft.com/office/drawing/2014/main" val="3919543693"/>
                    </a:ext>
                  </a:extLst>
                </a:gridCol>
                <a:gridCol w="1379095">
                  <a:extLst>
                    <a:ext uri="{9D8B030D-6E8A-4147-A177-3AD203B41FA5}">
                      <a16:colId xmlns:a16="http://schemas.microsoft.com/office/drawing/2014/main" val="4525099"/>
                    </a:ext>
                  </a:extLst>
                </a:gridCol>
                <a:gridCol w="4630841">
                  <a:extLst>
                    <a:ext uri="{9D8B030D-6E8A-4147-A177-3AD203B41FA5}">
                      <a16:colId xmlns:a16="http://schemas.microsoft.com/office/drawing/2014/main" val="71402572"/>
                    </a:ext>
                  </a:extLst>
                </a:gridCol>
              </a:tblGrid>
              <a:tr h="370840">
                <a:tc gridSpan="3">
                  <a:txBody>
                    <a:bodyPr/>
                    <a:lstStyle/>
                    <a:p>
                      <a:pPr algn="ctr"/>
                      <a:r>
                        <a:rPr lang="en-US" sz="2400" i="1" dirty="0" err="1">
                          <a:solidFill>
                            <a:schemeClr val="bg1"/>
                          </a:solidFill>
                          <a:latin typeface="Times New Roman" panose="02020603050405020304" pitchFamily="18" charset="0"/>
                          <a:cs typeface="Times New Roman" panose="02020603050405020304" pitchFamily="18" charset="0"/>
                        </a:rPr>
                        <a:t>Đặc</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điểm</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của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tản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văn</a:t>
                      </a:r>
                      <a:r>
                        <a:rPr lang="en-US" sz="2400" i="1" dirty="0">
                          <a:solidFill>
                            <a:schemeClr val="bg1"/>
                          </a:solidFill>
                          <a:latin typeface="Times New Roman" panose="02020603050405020304" pitchFamily="18" charset="0"/>
                          <a:cs typeface="Times New Roman" panose="02020603050405020304" pitchFamily="18" charset="0"/>
                        </a:rPr>
                        <a:t> qua VB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extLst>
                  <a:ext uri="{0D108BD9-81ED-4DB2-BD59-A6C34878D82A}">
                    <a16:rowId xmlns:a16="http://schemas.microsoft.com/office/drawing/2014/main" val="4111391366"/>
                  </a:ext>
                </a:extLst>
              </a:tr>
              <a:tr h="370840">
                <a:tc gridSpan="2">
                  <a:txBody>
                    <a:bodyPr/>
                    <a:lstStyle/>
                    <a:p>
                      <a:pPr algn="ct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p>
                    <a:p>
                      <a:pPr algn="ct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Mùa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TK </a:t>
                      </a:r>
                      <a:r>
                        <a:rPr lang="en-US" sz="2400" i="1" dirty="0" err="1">
                          <a:latin typeface="Times New Roman" panose="02020603050405020304" pitchFamily="18" charset="0"/>
                          <a:cs typeface="Times New Roman" panose="02020603050405020304" pitchFamily="18" charset="0"/>
                        </a:rPr>
                        <a:t>nghe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dẻ</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520388"/>
                  </a:ext>
                </a:extLst>
              </a:tr>
              <a:tr h="370840">
                <a:tc>
                  <a:txBody>
                    <a:bodyPr/>
                    <a:lstStyle/>
                    <a:p>
                      <a:pPr algn="ctr"/>
                      <a:r>
                        <a:rPr lang="en-US" sz="2400" i="1" dirty="0" err="1">
                          <a:latin typeface="Times New Roman" panose="02020603050405020304" pitchFamily="18" charset="0"/>
                          <a:cs typeface="Times New Roman" panose="02020603050405020304" pitchFamily="18" charset="0"/>
                        </a:rPr>
                        <a:t>Chất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6616042"/>
                  </a:ext>
                </a:extLst>
              </a:tr>
              <a:tr h="370840">
                <a:tc>
                  <a:txBody>
                    <a:bodyPr/>
                    <a:lstStyle/>
                    <a:p>
                      <a:pPr algn="ctr"/>
                      <a:r>
                        <a:rPr lang="en-US" sz="2400" i="1" dirty="0" err="1">
                          <a:latin typeface="Times New Roman" panose="02020603050405020304" pitchFamily="18" charset="0"/>
                          <a:cs typeface="Times New Roman" panose="02020603050405020304" pitchFamily="18" charset="0"/>
                        </a:rPr>
                        <a:t>Cái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tôi</a:t>
                      </a: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8434787"/>
                  </a:ext>
                </a:extLst>
              </a:tr>
              <a:tr h="370840">
                <a:tc>
                  <a:txBody>
                    <a:bodyPr/>
                    <a:lstStyle/>
                    <a:p>
                      <a:pPr algn="ct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7368378"/>
                  </a:ext>
                </a:extLst>
              </a:tr>
            </a:tbl>
          </a:graphicData>
        </a:graphic>
      </p:graphicFrame>
    </p:spTree>
    <p:extLst>
      <p:ext uri="{BB962C8B-B14F-4D97-AF65-F5344CB8AC3E}">
        <p14:creationId xmlns:p14="http://schemas.microsoft.com/office/powerpoint/2010/main" val="2615445139"/>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BAA467D6-DDAE-7546-A9C5-61A0F1DC94B6}"/>
              </a:ext>
            </a:extLst>
          </p:cNvPr>
          <p:cNvSpPr/>
          <p:nvPr/>
        </p:nvSpPr>
        <p:spPr bwMode="auto">
          <a:xfrm>
            <a:off x="306619" y="19728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01</a:t>
            </a:r>
          </a:p>
        </p:txBody>
      </p:sp>
      <p:sp>
        <p:nvSpPr>
          <p:cNvPr id="5" name="Freeform 199">
            <a:extLst>
              <a:ext uri="{FF2B5EF4-FFF2-40B4-BE49-F238E27FC236}">
                <a16:creationId xmlns:a16="http://schemas.microsoft.com/office/drawing/2014/main" id="{9343EC43-3463-014E-8620-81B60034C31F}"/>
              </a:ext>
            </a:extLst>
          </p:cNvPr>
          <p:cNvSpPr/>
          <p:nvPr/>
        </p:nvSpPr>
        <p:spPr bwMode="auto">
          <a:xfrm>
            <a:off x="1094506" y="24938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Đặc điểm thể loại tuỳ bút</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15" name="Picture 14">
            <a:extLst>
              <a:ext uri="{FF2B5EF4-FFF2-40B4-BE49-F238E27FC236}">
                <a16:creationId xmlns:a16="http://schemas.microsoft.com/office/drawing/2014/main" id="{4240620F-A249-8A41-AD5A-3B9CAD49857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52" b="95000" l="3667" r="94667">
                        <a14:foregroundMark x1="9778" y1="19537" x2="10111" y2="27222"/>
                        <a14:foregroundMark x1="55556" y1="9259" x2="67778" y2="4444"/>
                        <a14:foregroundMark x1="67778" y1="4444" x2="72778" y2="11204"/>
                        <a14:foregroundMark x1="3667" y1="25000" x2="5556" y2="25648"/>
                        <a14:foregroundMark x1="10889" y1="59537" x2="13000" y2="48704"/>
                        <a14:foregroundMark x1="13000" y1="48704" x2="24778" y2="53889"/>
                        <a14:foregroundMark x1="24778" y1="53889" x2="18000" y2="63426"/>
                        <a14:foregroundMark x1="18000" y1="63426" x2="8444" y2="55926"/>
                        <a14:foregroundMark x1="8444" y1="55926" x2="5111" y2="45185"/>
                        <a14:foregroundMark x1="5111" y1="45185" x2="12444" y2="44537"/>
                        <a14:foregroundMark x1="37111" y1="43519" x2="33556" y2="55741"/>
                        <a14:foregroundMark x1="28556" y1="50278" x2="35556" y2="45185"/>
                        <a14:foregroundMark x1="84667" y1="51852" x2="94667" y2="57685"/>
                        <a14:foregroundMark x1="29778" y1="90648" x2="42222" y2="95000"/>
                        <a14:foregroundMark x1="42222" y1="95000" x2="50111" y2="90648"/>
                      </a14:backgroundRemoval>
                    </a14:imgEffect>
                  </a14:imgLayer>
                </a14:imgProps>
              </a:ext>
            </a:extLst>
          </a:blip>
          <a:stretch>
            <a:fillRect/>
          </a:stretch>
        </p:blipFill>
        <p:spPr>
          <a:xfrm flipH="1">
            <a:off x="10585616" y="-16240"/>
            <a:ext cx="1611146" cy="2163695"/>
          </a:xfrm>
          <a:prstGeom prst="rect">
            <a:avLst/>
          </a:prstGeom>
        </p:spPr>
      </p:pic>
      <p:graphicFrame>
        <p:nvGraphicFramePr>
          <p:cNvPr id="16" name="Table 15">
            <a:extLst>
              <a:ext uri="{FF2B5EF4-FFF2-40B4-BE49-F238E27FC236}">
                <a16:creationId xmlns:a16="http://schemas.microsoft.com/office/drawing/2014/main" id="{3CCFB685-597D-4146-949C-59E94138226F}"/>
              </a:ext>
            </a:extLst>
          </p:cNvPr>
          <p:cNvGraphicFramePr>
            <a:graphicFrameLocks noGrp="1"/>
          </p:cNvGraphicFramePr>
          <p:nvPr>
            <p:extLst>
              <p:ext uri="{D42A27DB-BD31-4B8C-83A1-F6EECF244321}">
                <p14:modId xmlns:p14="http://schemas.microsoft.com/office/powerpoint/2010/main" val="3002961138"/>
              </p:ext>
            </p:extLst>
          </p:nvPr>
        </p:nvGraphicFramePr>
        <p:xfrm>
          <a:off x="1119215" y="1387116"/>
          <a:ext cx="9759600" cy="5102162"/>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898977">
                  <a:extLst>
                    <a:ext uri="{9D8B030D-6E8A-4147-A177-3AD203B41FA5}">
                      <a16:colId xmlns:a16="http://schemas.microsoft.com/office/drawing/2014/main" val="3919543693"/>
                    </a:ext>
                  </a:extLst>
                </a:gridCol>
                <a:gridCol w="3551859">
                  <a:extLst>
                    <a:ext uri="{9D8B030D-6E8A-4147-A177-3AD203B41FA5}">
                      <a16:colId xmlns:a16="http://schemas.microsoft.com/office/drawing/2014/main" val="4525099"/>
                    </a:ext>
                  </a:extLst>
                </a:gridCol>
                <a:gridCol w="4308764">
                  <a:extLst>
                    <a:ext uri="{9D8B030D-6E8A-4147-A177-3AD203B41FA5}">
                      <a16:colId xmlns:a16="http://schemas.microsoft.com/office/drawing/2014/main" val="71402572"/>
                    </a:ext>
                  </a:extLst>
                </a:gridCol>
              </a:tblGrid>
              <a:tr h="592115">
                <a:tc gridSpan="3">
                  <a:txBody>
                    <a:bodyPr/>
                    <a:lstStyle/>
                    <a:p>
                      <a:pPr algn="ctr"/>
                      <a:r>
                        <a:rPr lang="en-US" sz="2000" i="1" dirty="0" err="1">
                          <a:solidFill>
                            <a:schemeClr val="bg1"/>
                          </a:solidFill>
                          <a:latin typeface="Times New Roman" panose="02020603050405020304" pitchFamily="18" charset="0"/>
                          <a:cs typeface="Times New Roman" panose="02020603050405020304" pitchFamily="18" charset="0"/>
                        </a:rPr>
                        <a:t>Đặc</a:t>
                      </a:r>
                      <a:r>
                        <a:rPr lang="en-US" sz="2000" i="1" dirty="0">
                          <a:solidFill>
                            <a:schemeClr val="bg1"/>
                          </a:solidFill>
                          <a:latin typeface="Times New Roman" panose="02020603050405020304" pitchFamily="18" charset="0"/>
                          <a:cs typeface="Times New Roman" panose="02020603050405020304" pitchFamily="18" charset="0"/>
                        </a:rPr>
                        <a:t> </a:t>
                      </a:r>
                      <a:r>
                        <a:rPr lang="en-US" sz="2000" i="1" dirty="0" err="1">
                          <a:solidFill>
                            <a:schemeClr val="bg1"/>
                          </a:solidFill>
                          <a:latin typeface="Times New Roman" panose="02020603050405020304" pitchFamily="18" charset="0"/>
                          <a:cs typeface="Times New Roman" panose="02020603050405020304" pitchFamily="18" charset="0"/>
                        </a:rPr>
                        <a:t>điểm</a:t>
                      </a:r>
                      <a:r>
                        <a:rPr lang="en-US" sz="2000" i="1" dirty="0">
                          <a:solidFill>
                            <a:schemeClr val="bg1"/>
                          </a:solidFill>
                          <a:latin typeface="Times New Roman" panose="02020603050405020304" pitchFamily="18" charset="0"/>
                          <a:cs typeface="Times New Roman" panose="02020603050405020304" pitchFamily="18" charset="0"/>
                        </a:rPr>
                        <a:t> </a:t>
                      </a:r>
                      <a:r>
                        <a:rPr lang="en-US" sz="2000" i="1" dirty="0" err="1">
                          <a:solidFill>
                            <a:schemeClr val="bg1"/>
                          </a:solidFill>
                          <a:latin typeface="Times New Roman" panose="02020603050405020304" pitchFamily="18" charset="0"/>
                          <a:cs typeface="Times New Roman" panose="02020603050405020304" pitchFamily="18" charset="0"/>
                        </a:rPr>
                        <a:t>của</a:t>
                      </a:r>
                      <a:r>
                        <a:rPr lang="en-US" sz="2000" i="1" dirty="0">
                          <a:solidFill>
                            <a:schemeClr val="bg1"/>
                          </a:solidFill>
                          <a:latin typeface="Times New Roman" panose="02020603050405020304" pitchFamily="18" charset="0"/>
                          <a:cs typeface="Times New Roman" panose="02020603050405020304" pitchFamily="18" charset="0"/>
                        </a:rPr>
                        <a:t> </a:t>
                      </a:r>
                      <a:r>
                        <a:rPr lang="en-US" sz="2000" i="1" dirty="0" err="1">
                          <a:solidFill>
                            <a:schemeClr val="bg1"/>
                          </a:solidFill>
                          <a:latin typeface="Times New Roman" panose="02020603050405020304" pitchFamily="18" charset="0"/>
                          <a:cs typeface="Times New Roman" panose="02020603050405020304" pitchFamily="18" charset="0"/>
                        </a:rPr>
                        <a:t>tản</a:t>
                      </a:r>
                      <a:r>
                        <a:rPr lang="en-US" sz="2000" i="1" dirty="0">
                          <a:solidFill>
                            <a:schemeClr val="bg1"/>
                          </a:solidFill>
                          <a:latin typeface="Times New Roman" panose="02020603050405020304" pitchFamily="18" charset="0"/>
                          <a:cs typeface="Times New Roman" panose="02020603050405020304" pitchFamily="18" charset="0"/>
                        </a:rPr>
                        <a:t> </a:t>
                      </a:r>
                      <a:r>
                        <a:rPr lang="en-US" sz="2000" i="1" dirty="0" err="1">
                          <a:solidFill>
                            <a:schemeClr val="bg1"/>
                          </a:solidFill>
                          <a:latin typeface="Times New Roman" panose="02020603050405020304" pitchFamily="18" charset="0"/>
                          <a:cs typeface="Times New Roman" panose="02020603050405020304" pitchFamily="18" charset="0"/>
                        </a:rPr>
                        <a:t>văn</a:t>
                      </a:r>
                      <a:r>
                        <a:rPr lang="en-US" sz="2000" i="1" dirty="0">
                          <a:solidFill>
                            <a:schemeClr val="bg1"/>
                          </a:solidFill>
                          <a:latin typeface="Times New Roman" panose="02020603050405020304" pitchFamily="18" charset="0"/>
                          <a:cs typeface="Times New Roman" panose="02020603050405020304" pitchFamily="18" charset="0"/>
                        </a:rPr>
                        <a:t> qua VB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898A"/>
                    </a:solidFill>
                  </a:tcPr>
                </a:tc>
                <a:extLst>
                  <a:ext uri="{0D108BD9-81ED-4DB2-BD59-A6C34878D82A}">
                    <a16:rowId xmlns:a16="http://schemas.microsoft.com/office/drawing/2014/main" val="4111391366"/>
                  </a:ext>
                </a:extLst>
              </a:tr>
              <a:tr h="1065807">
                <a:tc gridSpan="2">
                  <a:txBody>
                    <a:bodyPr/>
                    <a:lstStyle/>
                    <a:p>
                      <a:pPr algn="ctr"/>
                      <a:r>
                        <a:rPr lang="en-US" sz="2000" i="1" dirty="0" err="1">
                          <a:latin typeface="Times New Roman" panose="02020603050405020304" pitchFamily="18" charset="0"/>
                          <a:cs typeface="Times New Roman" panose="02020603050405020304" pitchFamily="18" charset="0"/>
                        </a:rPr>
                        <a:t>Đặc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tản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endParaRPr lang="en-US" sz="20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bản</a:t>
                      </a:r>
                      <a:r>
                        <a:rPr lang="en-US" sz="2000" i="1" dirty="0">
                          <a:latin typeface="Times New Roman" panose="02020603050405020304" pitchFamily="18" charset="0"/>
                          <a:cs typeface="Times New Roman" panose="02020603050405020304" pitchFamily="18" charset="0"/>
                        </a:rPr>
                        <a:t> </a:t>
                      </a:r>
                    </a:p>
                    <a:p>
                      <a:pPr algn="ct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Mùa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TK </a:t>
                      </a:r>
                      <a:r>
                        <a:rPr lang="en-US" sz="2000" i="1" dirty="0" err="1">
                          <a:latin typeface="Times New Roman" panose="02020603050405020304" pitchFamily="18" charset="0"/>
                          <a:cs typeface="Times New Roman" panose="02020603050405020304" pitchFamily="18" charset="0"/>
                        </a:rPr>
                        <a:t>nghe</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dẻ</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520388"/>
                  </a:ext>
                </a:extLst>
              </a:tr>
              <a:tr h="592115">
                <a:tc>
                  <a:txBody>
                    <a:bodyPr/>
                    <a:lstStyle/>
                    <a:p>
                      <a:pPr algn="ctr"/>
                      <a:r>
                        <a:rPr lang="en-US" sz="2000" i="1" dirty="0" err="1">
                          <a:latin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endParaRPr lang="en-US" sz="20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err="1">
                          <a:latin typeface="Times New Roman" panose="02020603050405020304" pitchFamily="18" charset="0"/>
                          <a:cs typeface="Times New Roman" panose="02020603050405020304" pitchFamily="18" charset="0"/>
                        </a:rPr>
                        <a:t>Là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yếu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tố</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được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tạo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từ</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vẻ</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đẹp</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cảm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xúc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suy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nghĩ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vẻ</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đẹp</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nhiên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tạo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vật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để</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tạo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nên</a:t>
                      </a:r>
                      <a:r>
                        <a:rPr lang="en-US" sz="1600" i="1" dirty="0">
                          <a:latin typeface="Times New Roman" panose="02020603050405020304" pitchFamily="18" charset="0"/>
                          <a:cs typeface="Times New Roman" panose="02020603050405020304" pitchFamily="18" charset="0"/>
                        </a:rPr>
                        <a:t> rung </a:t>
                      </a:r>
                      <a:r>
                        <a:rPr lang="en-US" sz="1600" i="1" dirty="0" err="1">
                          <a:latin typeface="Times New Roman" panose="02020603050405020304" pitchFamily="18" charset="0"/>
                          <a:cs typeface="Times New Roman" panose="02020603050405020304" pitchFamily="18" charset="0"/>
                        </a:rPr>
                        <a:t>động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thẩm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người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đọc</a:t>
                      </a:r>
                      <a:r>
                        <a:rPr lang="en-US" sz="16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a:latin typeface="Times New Roman" panose="02020603050405020304" pitchFamily="18" charset="0"/>
                          <a:cs typeface="Times New Roman" panose="02020603050405020304" pitchFamily="18" charset="0"/>
                        </a:rPr>
                        <a:t>VB </a:t>
                      </a:r>
                      <a:r>
                        <a:rPr lang="en-US" sz="1600" i="1" dirty="0" err="1">
                          <a:latin typeface="Times New Roman" panose="02020603050405020304" pitchFamily="18" charset="0"/>
                          <a:cs typeface="Times New Roman" panose="02020603050405020304" pitchFamily="18" charset="0"/>
                        </a:rPr>
                        <a:t>thể</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hiện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sự</a:t>
                      </a:r>
                      <a:r>
                        <a:rPr lang="en-US" sz="1600" i="1" dirty="0">
                          <a:latin typeface="Times New Roman" panose="02020603050405020304" pitchFamily="18" charset="0"/>
                          <a:cs typeface="Times New Roman" panose="02020603050405020304" pitchFamily="18" charset="0"/>
                        </a:rPr>
                        <a:t> say </a:t>
                      </a:r>
                      <a:r>
                        <a:rPr lang="en-US" sz="1600" i="1" dirty="0" err="1">
                          <a:latin typeface="Times New Roman" panose="02020603050405020304" pitchFamily="18" charset="0"/>
                          <a:cs typeface="Times New Roman" panose="02020603050405020304" pitchFamily="18" charset="0"/>
                        </a:rPr>
                        <a:t>mê</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tự</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hào</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tác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giả</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đối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với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hạt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dẻ</a:t>
                      </a:r>
                      <a:r>
                        <a:rPr lang="en-US" sz="1600" i="1" dirty="0">
                          <a:latin typeface="Times New Roman" panose="02020603050405020304" pitchFamily="18" charset="0"/>
                          <a:cs typeface="Times New Roman" panose="02020603050405020304" pitchFamily="18" charset="0"/>
                        </a:rPr>
                        <a:t>, rung </a:t>
                      </a:r>
                      <a:r>
                        <a:rPr lang="en-US" sz="1600" i="1" dirty="0" err="1">
                          <a:latin typeface="Times New Roman" panose="02020603050405020304" pitchFamily="18" charset="0"/>
                          <a:cs typeface="Times New Roman" panose="02020603050405020304" pitchFamily="18" charset="0"/>
                        </a:rPr>
                        <a:t>dẻ</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Những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tình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cảm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đó</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được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bộc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lộ</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cách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miêu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tả</a:t>
                      </a:r>
                      <a:r>
                        <a:rPr lang="en-US" sz="1600" i="1" dirty="0">
                          <a:latin typeface="Times New Roman" panose="02020603050405020304" pitchFamily="18" charset="0"/>
                          <a:cs typeface="Times New Roman" panose="02020603050405020304" pitchFamily="18" charset="0"/>
                        </a:rPr>
                        <a:t> chi </a:t>
                      </a:r>
                      <a:r>
                        <a:rPr lang="en-US" sz="1600" i="1" dirty="0" err="1">
                          <a:latin typeface="Times New Roman" panose="02020603050405020304" pitchFamily="18" charset="0"/>
                          <a:cs typeface="Times New Roman" panose="02020603050405020304" pitchFamily="18" charset="0"/>
                        </a:rPr>
                        <a:t>tiết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màu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sắc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hình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dáng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mùi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vị</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hạt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dẻ</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âm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thanh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màu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sắc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rung </a:t>
                      </a:r>
                      <a:r>
                        <a:rPr lang="en-US" sz="1600" i="1" dirty="0" err="1">
                          <a:latin typeface="Times New Roman" panose="02020603050405020304" pitchFamily="18" charset="0"/>
                          <a:cs typeface="Times New Roman" panose="02020603050405020304" pitchFamily="18" charset="0"/>
                        </a:rPr>
                        <a:t>dẻ</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cách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nói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khắng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định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Giống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hạt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dẻ</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Trùng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Khánh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số</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một</a:t>
                      </a:r>
                      <a:r>
                        <a:rPr lang="en-US" sz="1600" i="1" dirty="0">
                          <a:latin typeface="Times New Roman" panose="02020603050405020304" pitchFamily="18" charset="0"/>
                          <a:cs typeface="Times New Roman" panose="02020603050405020304" pitchFamily="18" charset="0"/>
                        </a:rPr>
                        <a:t> La </a:t>
                      </a:r>
                      <a:r>
                        <a:rPr lang="en-US" sz="1600" i="1" dirty="0" err="1">
                          <a:latin typeface="Times New Roman" panose="02020603050405020304" pitchFamily="18" charset="0"/>
                          <a:cs typeface="Times New Roman" panose="02020603050405020304" pitchFamily="18" charset="0"/>
                        </a:rPr>
                        <a:t>Mã</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không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chịu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nhì</a:t>
                      </a:r>
                      <a:r>
                        <a:rPr lang="en-US" sz="1600" i="1"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6616042"/>
                  </a:ext>
                </a:extLst>
              </a:tr>
              <a:tr h="592115">
                <a:tc>
                  <a:txBody>
                    <a:bodyPr/>
                    <a:lstStyle/>
                    <a:p>
                      <a:pPr algn="ctr"/>
                      <a:r>
                        <a:rPr lang="en-US" sz="2000" i="1" dirty="0" err="1">
                          <a:latin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endParaRPr lang="en-US" sz="20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err="1">
                          <a:latin typeface="Times New Roman" panose="02020603050405020304" pitchFamily="18" charset="0"/>
                          <a:cs typeface="Times New Roman" panose="02020603050405020304" pitchFamily="18" charset="0"/>
                        </a:rPr>
                        <a:t>Là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yếu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tố</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thể</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hiện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cảm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xúc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suy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nghĩ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riêng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tác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giả</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văn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bản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Thông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thường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có</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thể</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nhận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biết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cái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tôi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ấy</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các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từ</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nhân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xưng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ngôi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nhất</a:t>
                      </a:r>
                      <a:r>
                        <a:rPr lang="en-US" sz="16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err="1">
                          <a:latin typeface="Times New Roman" panose="02020603050405020304" pitchFamily="18" charset="0"/>
                          <a:cs typeface="Times New Roman" panose="02020603050405020304" pitchFamily="18" charset="0"/>
                        </a:rPr>
                        <a:t>Cái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tôi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người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viết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tuỳ</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bút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thể</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hiện</a:t>
                      </a:r>
                      <a:r>
                        <a:rPr lang="en-US" sz="1600" i="1" dirty="0">
                          <a:latin typeface="Times New Roman" panose="02020603050405020304" pitchFamily="18" charset="0"/>
                          <a:cs typeface="Times New Roman" panose="02020603050405020304" pitchFamily="18" charset="0"/>
                        </a:rPr>
                        <a:t> ra </a:t>
                      </a:r>
                      <a:r>
                        <a:rPr lang="en-US" sz="1600" i="1" dirty="0" err="1">
                          <a:latin typeface="Times New Roman" panose="02020603050405020304" pitchFamily="18" charset="0"/>
                          <a:cs typeface="Times New Roman" panose="02020603050405020304" pitchFamily="18" charset="0"/>
                        </a:rPr>
                        <a:t>rõ</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nét</a:t>
                      </a:r>
                      <a:r>
                        <a:rPr lang="en-US" sz="1600" i="1" dirty="0">
                          <a:latin typeface="Times New Roman" panose="02020603050405020304" pitchFamily="18" charset="0"/>
                          <a:cs typeface="Times New Roman" panose="02020603050405020304" pitchFamily="18" charset="0"/>
                        </a:rPr>
                        <a:t> qua </a:t>
                      </a:r>
                      <a:r>
                        <a:rPr lang="en-US" sz="1600" i="1" dirty="0" err="1">
                          <a:latin typeface="Times New Roman" panose="02020603050405020304" pitchFamily="18" charset="0"/>
                          <a:cs typeface="Times New Roman" panose="02020603050405020304" pitchFamily="18" charset="0"/>
                        </a:rPr>
                        <a:t>tình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cảm</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thái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độ</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suy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nghĩ</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tác</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giả</a:t>
                      </a:r>
                      <a:r>
                        <a:rPr lang="en-US" sz="16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8434787"/>
                  </a:ext>
                </a:extLst>
              </a:tr>
              <a:tr h="592115">
                <a:tc>
                  <a:txBody>
                    <a:bodyPr/>
                    <a:lstStyle/>
                    <a:p>
                      <a:pPr algn="ctr"/>
                      <a:r>
                        <a:rPr lang="en-US" sz="2000" i="1" dirty="0" err="1">
                          <a:latin typeface="Times New Roman" panose="02020603050405020304" pitchFamily="18" charset="0"/>
                          <a:cs typeface="Times New Roman" panose="02020603050405020304" pitchFamily="18" charset="0"/>
                        </a:rPr>
                        <a:t>Ngôn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endParaRPr lang="en-US" sz="20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err="1">
                          <a:latin typeface="Times New Roman" panose="02020603050405020304" pitchFamily="18" charset="0"/>
                          <a:cs typeface="Times New Roman" panose="02020603050405020304" pitchFamily="18" charset="0"/>
                        </a:rPr>
                        <a:t>Ngôn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ngữ</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tuỳ</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bút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thường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tinh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tế</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sống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động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mang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hơi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thở</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đời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sống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giàu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hình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ảnh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chất</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trữ</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tình</a:t>
                      </a:r>
                      <a:r>
                        <a:rPr lang="en-US" sz="1600" i="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i="1" dirty="0" err="1">
                          <a:latin typeface="Times New Roman" panose="02020603050405020304" pitchFamily="18" charset="0"/>
                          <a:cs typeface="Times New Roman" panose="02020603050405020304" pitchFamily="18" charset="0"/>
                        </a:rPr>
                        <a:t>Ngôn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ngữ</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văn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bản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sử</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dụng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khẩu</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ngữ</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từ</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láy</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văn</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phong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gợi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hình</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gợi</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cảm</a:t>
                      </a:r>
                      <a:r>
                        <a:rPr lang="en-US" sz="1600" i="1"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7368378"/>
                  </a:ext>
                </a:extLst>
              </a:tr>
            </a:tbl>
          </a:graphicData>
        </a:graphic>
      </p:graphicFrame>
    </p:spTree>
    <p:extLst>
      <p:ext uri="{BB962C8B-B14F-4D97-AF65-F5344CB8AC3E}">
        <p14:creationId xmlns:p14="http://schemas.microsoft.com/office/powerpoint/2010/main" val="381122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4AD4AD44-7127-9641-8D3F-FF8423B8D13B}"/>
              </a:ext>
            </a:extLst>
          </p:cNvPr>
          <p:cNvSpPr/>
          <p:nvPr/>
        </p:nvSpPr>
        <p:spPr bwMode="auto">
          <a:xfrm>
            <a:off x="389747" y="22374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03</a:t>
            </a:r>
          </a:p>
        </p:txBody>
      </p:sp>
      <p:sp>
        <p:nvSpPr>
          <p:cNvPr id="5" name="Freeform 199">
            <a:extLst>
              <a:ext uri="{FF2B5EF4-FFF2-40B4-BE49-F238E27FC236}">
                <a16:creationId xmlns:a16="http://schemas.microsoft.com/office/drawing/2014/main" id="{0E155638-86F4-CE42-839F-709F8BE96672}"/>
              </a:ext>
            </a:extLst>
          </p:cNvPr>
          <p:cNvSpPr/>
          <p:nvPr/>
        </p:nvSpPr>
        <p:spPr bwMode="auto">
          <a:xfrm>
            <a:off x="1177634" y="27584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Chủ đề của văn bản</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DE293C4D-F5FE-694A-AC35-83F6D45D42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495123" y="1665868"/>
            <a:ext cx="6591123" cy="5192132"/>
          </a:xfrm>
          <a:prstGeom prst="rect">
            <a:avLst/>
          </a:prstGeom>
        </p:spPr>
      </p:pic>
      <p:sp>
        <p:nvSpPr>
          <p:cNvPr id="7" name="TextBox 6">
            <a:extLst>
              <a:ext uri="{FF2B5EF4-FFF2-40B4-BE49-F238E27FC236}">
                <a16:creationId xmlns:a16="http://schemas.microsoft.com/office/drawing/2014/main" id="{76B61551-686B-5548-8602-5606EA07B52E}"/>
              </a:ext>
            </a:extLst>
          </p:cNvPr>
          <p:cNvSpPr txBox="1"/>
          <p:nvPr/>
        </p:nvSpPr>
        <p:spPr>
          <a:xfrm rot="21020138" flipH="1">
            <a:off x="2534330" y="2293674"/>
            <a:ext cx="2802415" cy="1569660"/>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Học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sinh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thảo</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luận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xác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định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nội</a:t>
            </a:r>
            <a:r>
              <a:rPr lang="en-US" sz="2400" dirty="0">
                <a:solidFill>
                  <a:schemeClr val="accent4">
                    <a:lumMod val="50000"/>
                  </a:schemeClr>
                </a:solidFill>
                <a:latin typeface="SVN-Nexa Rush Script" panose="020B0606040200020203" pitchFamily="34" charset="0"/>
              </a:rPr>
              <a:t> dung </a:t>
            </a:r>
            <a:r>
              <a:rPr lang="en-US" sz="2400" dirty="0" err="1">
                <a:solidFill>
                  <a:schemeClr val="accent4">
                    <a:lumMod val="50000"/>
                  </a:schemeClr>
                </a:solidFill>
                <a:latin typeface="SVN-Nexa Rush Script" panose="020B0606040200020203" pitchFamily="34" charset="0"/>
              </a:rPr>
              <a:t>chính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từng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phần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trong</a:t>
            </a:r>
            <a:r>
              <a:rPr lang="en-US" sz="2400" dirty="0">
                <a:solidFill>
                  <a:schemeClr val="accent4">
                    <a:lumMod val="50000"/>
                  </a:schemeClr>
                </a:solidFill>
                <a:latin typeface="SVN-Nexa Rush Script" panose="020B0606040200020203" pitchFamily="34" charset="0"/>
              </a:rPr>
              <a:t> vb.</a:t>
            </a:r>
          </a:p>
        </p:txBody>
      </p:sp>
      <p:pic>
        <p:nvPicPr>
          <p:cNvPr id="8" name="图片 15" descr="5a22516f08bc5">
            <a:extLst>
              <a:ext uri="{FF2B5EF4-FFF2-40B4-BE49-F238E27FC236}">
                <a16:creationId xmlns:a16="http://schemas.microsoft.com/office/drawing/2014/main" id="{31F79E4B-534B-FC4E-9DE4-ECD41695C6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73531" y="1824853"/>
            <a:ext cx="7318469" cy="5347025"/>
          </a:xfrm>
          <a:prstGeom prst="rect">
            <a:avLst/>
          </a:prstGeom>
        </p:spPr>
      </p:pic>
      <p:sp>
        <p:nvSpPr>
          <p:cNvPr id="9" name="TextBox 21">
            <a:extLst>
              <a:ext uri="{FF2B5EF4-FFF2-40B4-BE49-F238E27FC236}">
                <a16:creationId xmlns:a16="http://schemas.microsoft.com/office/drawing/2014/main" id="{7514F8A9-A3CC-4A48-AD8C-4280A24C3FF1}"/>
              </a:ext>
            </a:extLst>
          </p:cNvPr>
          <p:cNvSpPr txBox="1"/>
          <p:nvPr/>
        </p:nvSpPr>
        <p:spPr>
          <a:xfrm>
            <a:off x="5313128" y="198805"/>
            <a:ext cx="7222318" cy="2585323"/>
          </a:xfrm>
          <a:prstGeom prst="rect">
            <a:avLst/>
          </a:prstGeom>
          <a:noFill/>
        </p:spPr>
        <p:txBody>
          <a:bodyPr wrap="square" rtlCol="0">
            <a:spAutoFit/>
          </a:bodyPr>
          <a:lstStyle/>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Mùa</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thu</a:t>
            </a:r>
            <a:endPar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về</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Trùng</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Khánh</a:t>
            </a:r>
            <a:endPar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nghe</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hạt</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dẻ</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hát</a:t>
            </a:r>
            <a:endParaRPr lang="zh-CN" altLang="en-US"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p:txBody>
      </p:sp>
    </p:spTree>
    <p:extLst>
      <p:ext uri="{BB962C8B-B14F-4D97-AF65-F5344CB8AC3E}">
        <p14:creationId xmlns:p14="http://schemas.microsoft.com/office/powerpoint/2010/main" val="891281318"/>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55"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6" presetClass="emph" presetSubtype="0" fill="hold" grpId="1" nodeType="withEffect">
                                  <p:stCondLst>
                                    <p:cond delay="500"/>
                                  </p:stCondLst>
                                  <p:iterate type="lt">
                                    <p:tmPct val="10000"/>
                                  </p:iterate>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5" descr="5a22516f08bc5">
            <a:extLst>
              <a:ext uri="{FF2B5EF4-FFF2-40B4-BE49-F238E27FC236}">
                <a16:creationId xmlns:a16="http://schemas.microsoft.com/office/drawing/2014/main" id="{F46946C4-56A6-0444-8C61-E31BBEA903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0475" y="226481"/>
            <a:ext cx="5645420" cy="4124661"/>
          </a:xfrm>
          <a:prstGeom prst="rect">
            <a:avLst/>
          </a:prstGeom>
        </p:spPr>
      </p:pic>
      <p:sp>
        <p:nvSpPr>
          <p:cNvPr id="16" name="Freeform 199">
            <a:extLst>
              <a:ext uri="{FF2B5EF4-FFF2-40B4-BE49-F238E27FC236}">
                <a16:creationId xmlns:a16="http://schemas.microsoft.com/office/drawing/2014/main" id="{77E6EC7D-70F3-3049-B0A8-0879EC55E5C1}"/>
              </a:ext>
            </a:extLst>
          </p:cNvPr>
          <p:cNvSpPr/>
          <p:nvPr/>
        </p:nvSpPr>
        <p:spPr bwMode="auto">
          <a:xfrm>
            <a:off x="6125529" y="2192341"/>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P1</a:t>
            </a:r>
          </a:p>
        </p:txBody>
      </p:sp>
      <p:sp>
        <p:nvSpPr>
          <p:cNvPr id="17" name="Freeform 199">
            <a:extLst>
              <a:ext uri="{FF2B5EF4-FFF2-40B4-BE49-F238E27FC236}">
                <a16:creationId xmlns:a16="http://schemas.microsoft.com/office/drawing/2014/main" id="{BE9C4D33-D86E-9646-9C4A-31A9B2D47206}"/>
              </a:ext>
            </a:extLst>
          </p:cNvPr>
          <p:cNvSpPr/>
          <p:nvPr/>
        </p:nvSpPr>
        <p:spPr bwMode="auto">
          <a:xfrm>
            <a:off x="6913416" y="2244435"/>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Giới thiệu về vị ngon và giá trị của hạt dẻ Trùng Khánh. </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sp>
        <p:nvSpPr>
          <p:cNvPr id="21" name="Freeform 199">
            <a:extLst>
              <a:ext uri="{FF2B5EF4-FFF2-40B4-BE49-F238E27FC236}">
                <a16:creationId xmlns:a16="http://schemas.microsoft.com/office/drawing/2014/main" id="{F6E13CCC-540E-F74C-8442-5D6CF966F7E5}"/>
              </a:ext>
            </a:extLst>
          </p:cNvPr>
          <p:cNvSpPr/>
          <p:nvPr/>
        </p:nvSpPr>
        <p:spPr bwMode="auto">
          <a:xfrm>
            <a:off x="6125529" y="3555459"/>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P2</a:t>
            </a:r>
          </a:p>
        </p:txBody>
      </p:sp>
      <p:sp>
        <p:nvSpPr>
          <p:cNvPr id="22" name="Freeform 199">
            <a:extLst>
              <a:ext uri="{FF2B5EF4-FFF2-40B4-BE49-F238E27FC236}">
                <a16:creationId xmlns:a16="http://schemas.microsoft.com/office/drawing/2014/main" id="{4FE9EF4E-7B14-4A4C-9005-C46F05FE0630}"/>
              </a:ext>
            </a:extLst>
          </p:cNvPr>
          <p:cNvSpPr/>
          <p:nvPr/>
        </p:nvSpPr>
        <p:spPr bwMode="auto">
          <a:xfrm>
            <a:off x="6913416" y="3607553"/>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Ca ngợi vẻ đẹp và giá trị văn hoá, du lịch của rừng dẻ.</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sp>
        <p:nvSpPr>
          <p:cNvPr id="23" name="Freeform 199">
            <a:extLst>
              <a:ext uri="{FF2B5EF4-FFF2-40B4-BE49-F238E27FC236}">
                <a16:creationId xmlns:a16="http://schemas.microsoft.com/office/drawing/2014/main" id="{EDFCA81F-4D24-C343-B94A-922A65815F09}"/>
              </a:ext>
            </a:extLst>
          </p:cNvPr>
          <p:cNvSpPr/>
          <p:nvPr/>
        </p:nvSpPr>
        <p:spPr bwMode="auto">
          <a:xfrm>
            <a:off x="6125529" y="4671055"/>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P3</a:t>
            </a:r>
          </a:p>
        </p:txBody>
      </p:sp>
      <p:sp>
        <p:nvSpPr>
          <p:cNvPr id="24" name="Freeform 199">
            <a:extLst>
              <a:ext uri="{FF2B5EF4-FFF2-40B4-BE49-F238E27FC236}">
                <a16:creationId xmlns:a16="http://schemas.microsoft.com/office/drawing/2014/main" id="{68EF1105-9389-A049-9049-5C9D100CBF3B}"/>
              </a:ext>
            </a:extLst>
          </p:cNvPr>
          <p:cNvSpPr/>
          <p:nvPr/>
        </p:nvSpPr>
        <p:spPr bwMode="auto">
          <a:xfrm>
            <a:off x="6913416" y="4723149"/>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Ý nghĩa của mối tương giao giữa con người với tự nhiên.</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pic>
        <p:nvPicPr>
          <p:cNvPr id="27" name="Picture 26">
            <a:extLst>
              <a:ext uri="{FF2B5EF4-FFF2-40B4-BE49-F238E27FC236}">
                <a16:creationId xmlns:a16="http://schemas.microsoft.com/office/drawing/2014/main" id="{5A359FD6-3473-5443-A3FF-629BCA6FC8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200475" y="2915110"/>
            <a:ext cx="4777379" cy="3763362"/>
          </a:xfrm>
          <a:prstGeom prst="rect">
            <a:avLst/>
          </a:prstGeom>
        </p:spPr>
      </p:pic>
      <p:sp>
        <p:nvSpPr>
          <p:cNvPr id="28" name="TextBox 27">
            <a:extLst>
              <a:ext uri="{FF2B5EF4-FFF2-40B4-BE49-F238E27FC236}">
                <a16:creationId xmlns:a16="http://schemas.microsoft.com/office/drawing/2014/main" id="{66DCFFC3-23F2-F142-8C69-8C471DC9EE67}"/>
              </a:ext>
            </a:extLst>
          </p:cNvPr>
          <p:cNvSpPr txBox="1"/>
          <p:nvPr/>
        </p:nvSpPr>
        <p:spPr>
          <a:xfrm rot="21020138" flipH="1">
            <a:off x="2500662" y="3412562"/>
            <a:ext cx="1959556" cy="830997"/>
          </a:xfrm>
          <a:prstGeom prst="rect">
            <a:avLst/>
          </a:prstGeom>
          <a:noFill/>
        </p:spPr>
        <p:txBody>
          <a:bodyPr wrap="square">
            <a:spAutoFit/>
          </a:bodyPr>
          <a:lstStyle/>
          <a:p>
            <a:pPr algn="ctr"/>
            <a:r>
              <a:rPr lang="en-US" sz="2400" dirty="0">
                <a:solidFill>
                  <a:schemeClr val="accent4">
                    <a:lumMod val="50000"/>
                  </a:schemeClr>
                </a:solidFill>
                <a:latin typeface="SVN-Nexa Rush Script" panose="020B0606040200020203" pitchFamily="34" charset="0"/>
              </a:rPr>
              <a:t>VB </a:t>
            </a:r>
            <a:r>
              <a:rPr lang="en-US" sz="2400" dirty="0" err="1">
                <a:solidFill>
                  <a:schemeClr val="accent4">
                    <a:lumMod val="50000"/>
                  </a:schemeClr>
                </a:solidFill>
                <a:latin typeface="SVN-Nexa Rush Script" panose="020B0606040200020203" pitchFamily="34" charset="0"/>
              </a:rPr>
              <a:t>có</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bố</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cục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ba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phần</a:t>
            </a:r>
            <a:endParaRPr lang="en-US" sz="2400" dirty="0">
              <a:solidFill>
                <a:schemeClr val="accent4">
                  <a:lumMod val="50000"/>
                </a:schemeClr>
              </a:solidFill>
              <a:latin typeface="SVN-Nexa Rush Script" panose="020B0606040200020203" pitchFamily="34" charset="0"/>
            </a:endParaRPr>
          </a:p>
        </p:txBody>
      </p:sp>
    </p:spTree>
    <p:extLst>
      <p:ext uri="{BB962C8B-B14F-4D97-AF65-F5344CB8AC3E}">
        <p14:creationId xmlns:p14="http://schemas.microsoft.com/office/powerpoint/2010/main" val="1215520383"/>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3" grpId="0" animBg="1"/>
      <p:bldP spid="24"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pic>
        <p:nvPicPr>
          <p:cNvPr id="6" name="Picture 5">
            <a:extLst>
              <a:ext uri="{FF2B5EF4-FFF2-40B4-BE49-F238E27FC236}">
                <a16:creationId xmlns:a16="http://schemas.microsoft.com/office/drawing/2014/main" id="{A5A87657-FBC8-3442-919A-9633D6DE41DE}"/>
              </a:ext>
            </a:extLst>
          </p:cNvPr>
          <p:cNvPicPr>
            <a:picLocks noChangeAspect="1"/>
          </p:cNvPicPr>
          <p:nvPr/>
        </p:nvPicPr>
        <p:blipFill>
          <a:blip r:embed="rId3"/>
          <a:stretch>
            <a:fillRect/>
          </a:stretch>
        </p:blipFill>
        <p:spPr>
          <a:xfrm>
            <a:off x="5378709" y="-72331"/>
            <a:ext cx="6843713" cy="6858000"/>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944419" y="944043"/>
            <a:ext cx="2694969" cy="1569660"/>
          </a:xfrm>
          <a:prstGeom prst="rect">
            <a:avLst/>
          </a:prstGeom>
        </p:spPr>
        <p:txBody>
          <a:bodyPr wrap="non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Đoán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tên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endPar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a:p>
            <a:pPr algn="ct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qua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hình</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ảnh</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spTree>
    <p:extLst>
      <p:ext uri="{BB962C8B-B14F-4D97-AF65-F5344CB8AC3E}">
        <p14:creationId xmlns:p14="http://schemas.microsoft.com/office/powerpoint/2010/main" val="4149249764"/>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ppt_x</p:attrName>
                                        </p:attrNameLst>
                                      </p:cBhvr>
                                      <p:tavLst>
                                        <p:tav tm="0">
                                          <p:val>
                                            <p:strVal val="#ppt_x+#ppt_w*1.125000"/>
                                          </p:val>
                                        </p:tav>
                                        <p:tav tm="100000">
                                          <p:val>
                                            <p:strVal val="#ppt_x"/>
                                          </p:val>
                                        </p:tav>
                                      </p:tavLst>
                                    </p:anim>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99">
            <a:extLst>
              <a:ext uri="{FF2B5EF4-FFF2-40B4-BE49-F238E27FC236}">
                <a16:creationId xmlns:a16="http://schemas.microsoft.com/office/drawing/2014/main" id="{77E6EC7D-70F3-3049-B0A8-0879EC55E5C1}"/>
              </a:ext>
            </a:extLst>
          </p:cNvPr>
          <p:cNvSpPr/>
          <p:nvPr/>
        </p:nvSpPr>
        <p:spPr bwMode="auto">
          <a:xfrm>
            <a:off x="429267" y="1535998"/>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P1</a:t>
            </a:r>
          </a:p>
        </p:txBody>
      </p:sp>
      <p:sp>
        <p:nvSpPr>
          <p:cNvPr id="17" name="Freeform 199">
            <a:extLst>
              <a:ext uri="{FF2B5EF4-FFF2-40B4-BE49-F238E27FC236}">
                <a16:creationId xmlns:a16="http://schemas.microsoft.com/office/drawing/2014/main" id="{BE9C4D33-D86E-9646-9C4A-31A9B2D47206}"/>
              </a:ext>
            </a:extLst>
          </p:cNvPr>
          <p:cNvSpPr/>
          <p:nvPr/>
        </p:nvSpPr>
        <p:spPr bwMode="auto">
          <a:xfrm>
            <a:off x="1217154" y="1588092"/>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Giới thiệu về vị ngon và giá trị của hạt dẻ Trùng Khánh. </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sp>
        <p:nvSpPr>
          <p:cNvPr id="21" name="Freeform 199">
            <a:extLst>
              <a:ext uri="{FF2B5EF4-FFF2-40B4-BE49-F238E27FC236}">
                <a16:creationId xmlns:a16="http://schemas.microsoft.com/office/drawing/2014/main" id="{F6E13CCC-540E-F74C-8442-5D6CF966F7E5}"/>
              </a:ext>
            </a:extLst>
          </p:cNvPr>
          <p:cNvSpPr/>
          <p:nvPr/>
        </p:nvSpPr>
        <p:spPr bwMode="auto">
          <a:xfrm>
            <a:off x="429267" y="289911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P2</a:t>
            </a:r>
          </a:p>
        </p:txBody>
      </p:sp>
      <p:sp>
        <p:nvSpPr>
          <p:cNvPr id="22" name="Freeform 199">
            <a:extLst>
              <a:ext uri="{FF2B5EF4-FFF2-40B4-BE49-F238E27FC236}">
                <a16:creationId xmlns:a16="http://schemas.microsoft.com/office/drawing/2014/main" id="{4FE9EF4E-7B14-4A4C-9005-C46F05FE0630}"/>
              </a:ext>
            </a:extLst>
          </p:cNvPr>
          <p:cNvSpPr/>
          <p:nvPr/>
        </p:nvSpPr>
        <p:spPr bwMode="auto">
          <a:xfrm>
            <a:off x="1217154" y="295121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Ca ngợi vẻ đẹp và giá trị văn hoá, du lịch của rừng dẻ.</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sp>
        <p:nvSpPr>
          <p:cNvPr id="23" name="Freeform 199">
            <a:extLst>
              <a:ext uri="{FF2B5EF4-FFF2-40B4-BE49-F238E27FC236}">
                <a16:creationId xmlns:a16="http://schemas.microsoft.com/office/drawing/2014/main" id="{EDFCA81F-4D24-C343-B94A-922A65815F09}"/>
              </a:ext>
            </a:extLst>
          </p:cNvPr>
          <p:cNvSpPr/>
          <p:nvPr/>
        </p:nvSpPr>
        <p:spPr bwMode="auto">
          <a:xfrm>
            <a:off x="429267" y="4014712"/>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P3</a:t>
            </a:r>
          </a:p>
        </p:txBody>
      </p:sp>
      <p:sp>
        <p:nvSpPr>
          <p:cNvPr id="24" name="Freeform 199">
            <a:extLst>
              <a:ext uri="{FF2B5EF4-FFF2-40B4-BE49-F238E27FC236}">
                <a16:creationId xmlns:a16="http://schemas.microsoft.com/office/drawing/2014/main" id="{68EF1105-9389-A049-9049-5C9D100CBF3B}"/>
              </a:ext>
            </a:extLst>
          </p:cNvPr>
          <p:cNvSpPr/>
          <p:nvPr/>
        </p:nvSpPr>
        <p:spPr bwMode="auto">
          <a:xfrm>
            <a:off x="1217154" y="4066806"/>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i="1" dirty="0">
                <a:solidFill>
                  <a:srgbClr val="00B050"/>
                </a:solidFill>
                <a:latin typeface="Times New Roman" panose="02020603050405020304" pitchFamily="18" charset="0"/>
                <a:cs typeface="Times New Roman" panose="02020603050405020304" pitchFamily="18" charset="0"/>
                <a:sym typeface="+mn-lt"/>
              </a:rPr>
              <a:t>Ý nghĩa của mối tương giao giữa con người với tự nhiên.</a:t>
            </a:r>
            <a:endParaRPr lang="zh-CN" altLang="en-US" sz="2400" i="1" dirty="0">
              <a:solidFill>
                <a:srgbClr val="00B050"/>
              </a:solidFill>
              <a:latin typeface="Times New Roman" panose="02020603050405020304" pitchFamily="18" charset="0"/>
              <a:cs typeface="Times New Roman" panose="02020603050405020304" pitchFamily="18" charset="0"/>
              <a:sym typeface="+mn-lt"/>
            </a:endParaRPr>
          </a:p>
        </p:txBody>
      </p:sp>
      <p:pic>
        <p:nvPicPr>
          <p:cNvPr id="27" name="Picture 26">
            <a:extLst>
              <a:ext uri="{FF2B5EF4-FFF2-40B4-BE49-F238E27FC236}">
                <a16:creationId xmlns:a16="http://schemas.microsoft.com/office/drawing/2014/main" id="{5A359FD6-3473-5443-A3FF-629BCA6FC8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4879774" y="1454417"/>
            <a:ext cx="7145458" cy="5628807"/>
          </a:xfrm>
          <a:prstGeom prst="rect">
            <a:avLst/>
          </a:prstGeom>
        </p:spPr>
      </p:pic>
      <p:sp>
        <p:nvSpPr>
          <p:cNvPr id="28" name="TextBox 27">
            <a:extLst>
              <a:ext uri="{FF2B5EF4-FFF2-40B4-BE49-F238E27FC236}">
                <a16:creationId xmlns:a16="http://schemas.microsoft.com/office/drawing/2014/main" id="{66DCFFC3-23F2-F142-8C69-8C471DC9EE67}"/>
              </a:ext>
            </a:extLst>
          </p:cNvPr>
          <p:cNvSpPr txBox="1"/>
          <p:nvPr/>
        </p:nvSpPr>
        <p:spPr>
          <a:xfrm rot="21020138" flipH="1">
            <a:off x="8240339" y="1929619"/>
            <a:ext cx="3195989" cy="1938992"/>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Chủ</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đề</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vb</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là</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tình</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cảm</a:t>
            </a:r>
            <a:r>
              <a:rPr lang="en-US" sz="2400" dirty="0">
                <a:solidFill>
                  <a:schemeClr val="accent4">
                    <a:lumMod val="50000"/>
                  </a:schemeClr>
                </a:solidFill>
                <a:latin typeface="SVN-Nexa Rush Script" panose="020B0606040200020203" pitchFamily="34" charset="0"/>
              </a:rPr>
              <a:t> say </a:t>
            </a:r>
            <a:r>
              <a:rPr lang="en-US" sz="2400" dirty="0" err="1">
                <a:solidFill>
                  <a:schemeClr val="accent4">
                    <a:lumMod val="50000"/>
                  </a:schemeClr>
                </a:solidFill>
                <a:latin typeface="SVN-Nexa Rush Script" panose="020B0606040200020203" pitchFamily="34" charset="0"/>
              </a:rPr>
              <a:t>mê</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tự</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hào</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tác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giả</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đối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với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hạt</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dẻ</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rừng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dẻ</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và</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niềm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mong</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muốn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được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giao</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hoà</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với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thiên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nhiên</a:t>
            </a:r>
            <a:r>
              <a:rPr lang="en-US" sz="2400" dirty="0">
                <a:solidFill>
                  <a:schemeClr val="accent4">
                    <a:lumMod val="50000"/>
                  </a:schemeClr>
                </a:solidFill>
                <a:latin typeface="SVN-Nexa Rush Script" panose="020B0606040200020203" pitchFamily="34" charset="0"/>
              </a:rPr>
              <a:t>.</a:t>
            </a:r>
          </a:p>
        </p:txBody>
      </p:sp>
    </p:spTree>
    <p:extLst>
      <p:ext uri="{BB962C8B-B14F-4D97-AF65-F5344CB8AC3E}">
        <p14:creationId xmlns:p14="http://schemas.microsoft.com/office/powerpoint/2010/main" val="80359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4AD4AD44-7127-9641-8D3F-FF8423B8D13B}"/>
              </a:ext>
            </a:extLst>
          </p:cNvPr>
          <p:cNvSpPr/>
          <p:nvPr/>
        </p:nvSpPr>
        <p:spPr bwMode="auto">
          <a:xfrm>
            <a:off x="389747" y="22374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02</a:t>
            </a:r>
          </a:p>
        </p:txBody>
      </p:sp>
      <p:sp>
        <p:nvSpPr>
          <p:cNvPr id="5" name="Freeform 199">
            <a:extLst>
              <a:ext uri="{FF2B5EF4-FFF2-40B4-BE49-F238E27FC236}">
                <a16:creationId xmlns:a16="http://schemas.microsoft.com/office/drawing/2014/main" id="{0E155638-86F4-CE42-839F-709F8BE96672}"/>
              </a:ext>
            </a:extLst>
          </p:cNvPr>
          <p:cNvSpPr/>
          <p:nvPr/>
        </p:nvSpPr>
        <p:spPr bwMode="auto">
          <a:xfrm>
            <a:off x="1177634" y="27584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Cảm nhận về văn bản</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DE293C4D-F5FE-694A-AC35-83F6D45D42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8889" l="7877" r="94530">
                        <a14:foregroundMark x1="38950" y1="13889" x2="45077" y2="38056"/>
                        <a14:foregroundMark x1="38512" y1="13333" x2="81182" y2="3333"/>
                        <a14:foregroundMark x1="81182" y1="3333" x2="89934" y2="3611"/>
                        <a14:foregroundMark x1="89934" y1="3611" x2="94748" y2="38056"/>
                        <a14:foregroundMark x1="94748" y1="38056" x2="87090" y2="43889"/>
                        <a14:foregroundMark x1="87090" y1="43889" x2="57987" y2="48889"/>
                        <a14:foregroundMark x1="27133" y1="51389" x2="29540" y2="41111"/>
                        <a14:foregroundMark x1="29540" y1="41111" x2="38293" y2="40833"/>
                        <a14:foregroundMark x1="38293" y1="40833" x2="47046" y2="48333"/>
                        <a14:foregroundMark x1="47046" y1="48333" x2="41138" y2="57778"/>
                        <a14:foregroundMark x1="41138" y1="57778" x2="27133" y2="50000"/>
                        <a14:foregroundMark x1="30853" y1="48333" x2="40263" y2="44444"/>
                        <a14:foregroundMark x1="40263" y1="44444" x2="43326" y2="50278"/>
                        <a14:foregroundMark x1="36543" y1="50556" x2="42670" y2="51389"/>
                        <a14:foregroundMark x1="43982" y1="90556" x2="52735" y2="93611"/>
                        <a14:foregroundMark x1="52735" y1="93611" x2="46608" y2="90000"/>
                        <a14:foregroundMark x1="45077" y1="14444" x2="87309" y2="2500"/>
                        <a14:foregroundMark x1="87309" y1="2500" x2="90372" y2="5556"/>
                        <a14:foregroundMark x1="53392" y1="98889" x2="55580" y2="97778"/>
                        <a14:foregroundMark x1="7877" y1="55000" x2="9628" y2="55278"/>
                        <a14:backgroundMark x1="12254" y1="83611" x2="25383" y2="83889"/>
                        <a14:backgroundMark x1="32385" y1="83889" x2="37418" y2="84444"/>
                        <a14:backgroundMark x1="44639" y1="85000" x2="52954" y2="85278"/>
                        <a14:backgroundMark x1="52954" y1="85278" x2="71116" y2="83889"/>
                        <a14:backgroundMark x1="71116" y1="83889" x2="92560" y2="87778"/>
                      </a14:backgroundRemoval>
                    </a14:imgEffect>
                  </a14:imgLayer>
                </a14:imgProps>
              </a:ext>
            </a:extLst>
          </a:blip>
          <a:stretch>
            <a:fillRect/>
          </a:stretch>
        </p:blipFill>
        <p:spPr>
          <a:xfrm>
            <a:off x="-495123" y="1665868"/>
            <a:ext cx="6591123" cy="5192132"/>
          </a:xfrm>
          <a:prstGeom prst="rect">
            <a:avLst/>
          </a:prstGeom>
        </p:spPr>
      </p:pic>
      <p:sp>
        <p:nvSpPr>
          <p:cNvPr id="7" name="TextBox 6">
            <a:extLst>
              <a:ext uri="{FF2B5EF4-FFF2-40B4-BE49-F238E27FC236}">
                <a16:creationId xmlns:a16="http://schemas.microsoft.com/office/drawing/2014/main" id="{76B61551-686B-5548-8602-5606EA07B52E}"/>
              </a:ext>
            </a:extLst>
          </p:cNvPr>
          <p:cNvSpPr txBox="1"/>
          <p:nvPr/>
        </p:nvSpPr>
        <p:spPr>
          <a:xfrm rot="21020138" flipH="1">
            <a:off x="2534330" y="2663005"/>
            <a:ext cx="2802415" cy="830997"/>
          </a:xfrm>
          <a:prstGeom prst="rect">
            <a:avLst/>
          </a:prstGeom>
          <a:noFill/>
        </p:spPr>
        <p:txBody>
          <a:bodyPr wrap="square">
            <a:spAutoFit/>
          </a:bodyPr>
          <a:lstStyle/>
          <a:p>
            <a:pPr algn="ctr"/>
            <a:r>
              <a:rPr lang="en-US" sz="2400" dirty="0" err="1">
                <a:solidFill>
                  <a:schemeClr val="accent4">
                    <a:lumMod val="50000"/>
                  </a:schemeClr>
                </a:solidFill>
                <a:latin typeface="SVN-Nexa Rush Script" panose="020B0606040200020203" pitchFamily="34" charset="0"/>
              </a:rPr>
              <a:t>Nêu</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cảm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nhận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của</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em</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khi</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đọc</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văn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bản</a:t>
            </a:r>
            <a:r>
              <a:rPr lang="en-US" sz="2400" dirty="0">
                <a:solidFill>
                  <a:schemeClr val="accent4">
                    <a:lumMod val="50000"/>
                  </a:schemeClr>
                </a:solidFill>
                <a:latin typeface="SVN-Nexa Rush Script" panose="020B0606040200020203" pitchFamily="34" charset="0"/>
              </a:rPr>
              <a:t> </a:t>
            </a:r>
            <a:r>
              <a:rPr lang="en-US" sz="2400" dirty="0" err="1">
                <a:solidFill>
                  <a:schemeClr val="accent4">
                    <a:lumMod val="50000"/>
                  </a:schemeClr>
                </a:solidFill>
                <a:latin typeface="SVN-Nexa Rush Script" panose="020B0606040200020203" pitchFamily="34" charset="0"/>
              </a:rPr>
              <a:t>trên</a:t>
            </a:r>
            <a:r>
              <a:rPr lang="en-US" sz="2400" dirty="0">
                <a:solidFill>
                  <a:schemeClr val="accent4">
                    <a:lumMod val="50000"/>
                  </a:schemeClr>
                </a:solidFill>
                <a:latin typeface="SVN-Nexa Rush Script" panose="020B0606040200020203" pitchFamily="34" charset="0"/>
              </a:rPr>
              <a:t>.</a:t>
            </a:r>
          </a:p>
        </p:txBody>
      </p:sp>
      <p:pic>
        <p:nvPicPr>
          <p:cNvPr id="8" name="图片 15" descr="5a22516f08bc5">
            <a:extLst>
              <a:ext uri="{FF2B5EF4-FFF2-40B4-BE49-F238E27FC236}">
                <a16:creationId xmlns:a16="http://schemas.microsoft.com/office/drawing/2014/main" id="{31F79E4B-534B-FC4E-9DE4-ECD41695C6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73531" y="1824853"/>
            <a:ext cx="7318469" cy="5347025"/>
          </a:xfrm>
          <a:prstGeom prst="rect">
            <a:avLst/>
          </a:prstGeom>
        </p:spPr>
      </p:pic>
      <p:sp>
        <p:nvSpPr>
          <p:cNvPr id="9" name="TextBox 21">
            <a:extLst>
              <a:ext uri="{FF2B5EF4-FFF2-40B4-BE49-F238E27FC236}">
                <a16:creationId xmlns:a16="http://schemas.microsoft.com/office/drawing/2014/main" id="{7514F8A9-A3CC-4A48-AD8C-4280A24C3FF1}"/>
              </a:ext>
            </a:extLst>
          </p:cNvPr>
          <p:cNvSpPr txBox="1"/>
          <p:nvPr/>
        </p:nvSpPr>
        <p:spPr>
          <a:xfrm>
            <a:off x="5313128" y="198805"/>
            <a:ext cx="7222318" cy="2585323"/>
          </a:xfrm>
          <a:prstGeom prst="rect">
            <a:avLst/>
          </a:prstGeom>
          <a:noFill/>
        </p:spPr>
        <p:txBody>
          <a:bodyPr wrap="square" rtlCol="0">
            <a:spAutoFit/>
          </a:bodyPr>
          <a:lstStyle/>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Mùa</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thu</a:t>
            </a:r>
            <a:endPar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về</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Trùng</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Khánh</a:t>
            </a:r>
            <a:endPar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a:p>
            <a:pPr algn="ct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nghe</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hạt</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dẻ</a:t>
            </a:r>
            <a:r>
              <a:rPr lang="en-US" altLang="zh-CN"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 </a:t>
            </a:r>
            <a:r>
              <a:rPr lang="en-US" altLang="zh-CN" sz="5400" b="1" dirty="0" err="1">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rPr>
              <a:t>hát</a:t>
            </a:r>
            <a:endParaRPr lang="zh-CN" altLang="en-US" sz="5400" b="1" dirty="0">
              <a:solidFill>
                <a:srgbClr val="5EA78F"/>
              </a:solidFill>
              <a:effectLst>
                <a:outerShdw blurRad="38100" dist="38100" dir="2700000" algn="tl">
                  <a:srgbClr val="000000">
                    <a:alpha val="43137"/>
                  </a:srgbClr>
                </a:outerShdw>
              </a:effectLst>
              <a:latin typeface="SVN-Hole Hearted" panose="020B0A06020104020203" pitchFamily="34" charset="0"/>
              <a:cs typeface="+mn-ea"/>
              <a:sym typeface="+mn-lt"/>
            </a:endParaRPr>
          </a:p>
        </p:txBody>
      </p:sp>
    </p:spTree>
    <p:extLst>
      <p:ext uri="{BB962C8B-B14F-4D97-AF65-F5344CB8AC3E}">
        <p14:creationId xmlns:p14="http://schemas.microsoft.com/office/powerpoint/2010/main" val="1357035042"/>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55"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6" presetClass="emph" presetSubtype="0" fill="hold" grpId="1" nodeType="withEffect">
                                  <p:stCondLst>
                                    <p:cond delay="500"/>
                                  </p:stCondLst>
                                  <p:iterate type="lt">
                                    <p:tmPct val="10000"/>
                                  </p:iterate>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9">
            <a:extLst>
              <a:ext uri="{FF2B5EF4-FFF2-40B4-BE49-F238E27FC236}">
                <a16:creationId xmlns:a16="http://schemas.microsoft.com/office/drawing/2014/main" id="{4AD4AD44-7127-9641-8D3F-FF8423B8D13B}"/>
              </a:ext>
            </a:extLst>
          </p:cNvPr>
          <p:cNvSpPr/>
          <p:nvPr/>
        </p:nvSpPr>
        <p:spPr bwMode="auto">
          <a:xfrm>
            <a:off x="389747" y="223746"/>
            <a:ext cx="760182" cy="778189"/>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57150">
            <a:solidFill>
              <a:schemeClr val="bg1"/>
            </a:solidFill>
            <a:round/>
          </a:ln>
        </p:spPr>
        <p:txBody>
          <a:bodyPr vert="horz" wrap="square" lIns="82296" tIns="41148" rIns="82296" bIns="41148" numCol="1" anchor="ctr" anchorCtr="0" compatLnSpc="1"/>
          <a:lstStyle/>
          <a:p>
            <a:pPr algn="ctr"/>
            <a:r>
              <a:rPr lang="en-US" altLang="zh-CN" sz="2400" b="1" dirty="0">
                <a:solidFill>
                  <a:prstClr val="white"/>
                </a:solidFill>
                <a:effectLst>
                  <a:outerShdw blurRad="38100" dist="38100" dir="2700000" algn="tl">
                    <a:srgbClr val="000000">
                      <a:alpha val="43137"/>
                    </a:srgbClr>
                  </a:outerShdw>
                </a:effectLst>
                <a:cs typeface="+mn-ea"/>
                <a:sym typeface="+mn-lt"/>
              </a:rPr>
              <a:t>03</a:t>
            </a:r>
          </a:p>
        </p:txBody>
      </p:sp>
      <p:sp>
        <p:nvSpPr>
          <p:cNvPr id="5" name="Freeform 199">
            <a:extLst>
              <a:ext uri="{FF2B5EF4-FFF2-40B4-BE49-F238E27FC236}">
                <a16:creationId xmlns:a16="http://schemas.microsoft.com/office/drawing/2014/main" id="{0E155638-86F4-CE42-839F-709F8BE96672}"/>
              </a:ext>
            </a:extLst>
          </p:cNvPr>
          <p:cNvSpPr/>
          <p:nvPr/>
        </p:nvSpPr>
        <p:spPr bwMode="auto">
          <a:xfrm>
            <a:off x="1177634" y="275840"/>
            <a:ext cx="4765964" cy="670675"/>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19050">
            <a:solidFill>
              <a:srgbClr val="92D050"/>
            </a:solidFill>
            <a:round/>
          </a:ln>
        </p:spPr>
        <p:txBody>
          <a:bodyPr vert="horz" wrap="square" lIns="82296" tIns="41148" rIns="82296" bIns="41148" numCol="1" anchor="ctr" anchorCtr="0" compatLnSpc="1"/>
          <a:lstStyle/>
          <a:p>
            <a:pPr lvl="0">
              <a:defRPr/>
            </a:pPr>
            <a:r>
              <a:rPr lang="vi-VN" altLang="zh-CN" sz="2400" b="1" i="1" dirty="0">
                <a:solidFill>
                  <a:srgbClr val="00B050"/>
                </a:solidFill>
                <a:latin typeface="Times New Roman" panose="02020603050405020304" pitchFamily="18" charset="0"/>
                <a:cs typeface="Times New Roman" panose="02020603050405020304" pitchFamily="18" charset="0"/>
                <a:sym typeface="+mn-lt"/>
              </a:rPr>
              <a:t>Cảm nhận về văn bản</a:t>
            </a:r>
            <a:endParaRPr lang="zh-CN" altLang="en-US" sz="2400" b="1" i="1" dirty="0">
              <a:solidFill>
                <a:srgbClr val="00B050"/>
              </a:solidFill>
              <a:latin typeface="Times New Roman" panose="02020603050405020304" pitchFamily="18" charset="0"/>
              <a:cs typeface="Times New Roman" panose="02020603050405020304" pitchFamily="18" charset="0"/>
              <a:sym typeface="+mn-lt"/>
            </a:endParaRPr>
          </a:p>
        </p:txBody>
      </p:sp>
      <p:pic>
        <p:nvPicPr>
          <p:cNvPr id="8" name="图片 15" descr="5a22516f08bc5">
            <a:extLst>
              <a:ext uri="{FF2B5EF4-FFF2-40B4-BE49-F238E27FC236}">
                <a16:creationId xmlns:a16="http://schemas.microsoft.com/office/drawing/2014/main" id="{31F79E4B-534B-FC4E-9DE4-ECD41695C6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00360"/>
            <a:ext cx="7318469" cy="5347025"/>
          </a:xfrm>
          <a:prstGeom prst="rect">
            <a:avLst/>
          </a:prstGeom>
        </p:spPr>
      </p:pic>
      <p:pic>
        <p:nvPicPr>
          <p:cNvPr id="10" name="Picture 9">
            <a:extLst>
              <a:ext uri="{FF2B5EF4-FFF2-40B4-BE49-F238E27FC236}">
                <a16:creationId xmlns:a16="http://schemas.microsoft.com/office/drawing/2014/main" id="{E0B13E75-A316-504D-B7BB-FEE1B4C37E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35" b="91882" l="2299" r="96552">
                        <a14:foregroundMark x1="63793" y1="10332" x2="35345" y2="7380"/>
                        <a14:foregroundMark x1="8046" y1="81181" x2="6897" y2="65314"/>
                        <a14:foregroundMark x1="6897" y1="65314" x2="8621" y2="56827"/>
                        <a14:foregroundMark x1="2586" y1="81550" x2="2874" y2="75277"/>
                        <a14:foregroundMark x1="59195" y1="86716" x2="67816" y2="91882"/>
                        <a14:foregroundMark x1="85632" y1="85609" x2="95977" y2="91882"/>
                        <a14:foregroundMark x1="95977" y1="91882" x2="85345" y2="90775"/>
                        <a14:foregroundMark x1="85345" y1="90775" x2="92816" y2="81919"/>
                        <a14:foregroundMark x1="94828" y1="83764" x2="96552" y2="87823"/>
                      </a14:backgroundRemoval>
                    </a14:imgEffect>
                  </a14:imgLayer>
                </a14:imgProps>
              </a:ext>
            </a:extLst>
          </a:blip>
          <a:stretch>
            <a:fillRect/>
          </a:stretch>
        </p:blipFill>
        <p:spPr>
          <a:xfrm>
            <a:off x="18357" y="4863139"/>
            <a:ext cx="2653405" cy="2066301"/>
          </a:xfrm>
          <a:prstGeom prst="rect">
            <a:avLst/>
          </a:prstGeom>
        </p:spPr>
      </p:pic>
      <p:pic>
        <p:nvPicPr>
          <p:cNvPr id="11" name="Picture 10">
            <a:extLst>
              <a:ext uri="{FF2B5EF4-FFF2-40B4-BE49-F238E27FC236}">
                <a16:creationId xmlns:a16="http://schemas.microsoft.com/office/drawing/2014/main" id="{53A036C9-2F18-5C46-88E7-4B09296BC06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667" y1="82000" x2="45667" y2="88000"/>
                        <a14:foregroundMark x1="34667" y1="55333" x2="44667" y2="58333"/>
                        <a14:foregroundMark x1="65333" y1="61000" x2="68667" y2="69333"/>
                      </a14:backgroundRemoval>
                    </a14:imgEffect>
                  </a14:imgLayer>
                </a14:imgProps>
              </a:ext>
            </a:extLst>
          </a:blip>
          <a:stretch>
            <a:fillRect/>
          </a:stretch>
        </p:blipFill>
        <p:spPr>
          <a:xfrm>
            <a:off x="8831496" y="3483961"/>
            <a:ext cx="3642455" cy="3642455"/>
          </a:xfrm>
          <a:prstGeom prst="rect">
            <a:avLst/>
          </a:prstGeom>
        </p:spPr>
      </p:pic>
      <p:pic>
        <p:nvPicPr>
          <p:cNvPr id="12" name="Picture 11">
            <a:extLst>
              <a:ext uri="{FF2B5EF4-FFF2-40B4-BE49-F238E27FC236}">
                <a16:creationId xmlns:a16="http://schemas.microsoft.com/office/drawing/2014/main" id="{B61E5BC2-DBA7-5345-A086-EFD4B5AECD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667" y1="52333" x2="36667" y2="61000"/>
                        <a14:foregroundMark x1="36667" y1="61000" x2="39333" y2="61333"/>
                        <a14:foregroundMark x1="62667" y1="61000" x2="75333" y2="60667"/>
                        <a14:foregroundMark x1="75333" y1="60667" x2="79667" y2="57667"/>
                        <a14:foregroundMark x1="52333" y1="80667" x2="55000" y2="86000"/>
                        <a14:foregroundMark x1="49000" y1="80333" x2="45000" y2="85667"/>
                      </a14:backgroundRemoval>
                    </a14:imgEffect>
                  </a14:imgLayer>
                </a14:imgProps>
              </a:ext>
            </a:extLst>
          </a:blip>
          <a:stretch>
            <a:fillRect/>
          </a:stretch>
        </p:blipFill>
        <p:spPr>
          <a:xfrm>
            <a:off x="5878291" y="3400189"/>
            <a:ext cx="3810000" cy="3810000"/>
          </a:xfrm>
          <a:prstGeom prst="rect">
            <a:avLst/>
          </a:prstGeom>
        </p:spPr>
      </p:pic>
      <p:grpSp>
        <p:nvGrpSpPr>
          <p:cNvPr id="14" name="Group 13">
            <a:extLst>
              <a:ext uri="{FF2B5EF4-FFF2-40B4-BE49-F238E27FC236}">
                <a16:creationId xmlns:a16="http://schemas.microsoft.com/office/drawing/2014/main" id="{53661153-5A35-FA47-9914-AD77020BF815}"/>
              </a:ext>
            </a:extLst>
          </p:cNvPr>
          <p:cNvGrpSpPr/>
          <p:nvPr/>
        </p:nvGrpSpPr>
        <p:grpSpPr>
          <a:xfrm>
            <a:off x="5726243" y="-615277"/>
            <a:ext cx="6927590" cy="4936366"/>
            <a:chOff x="141715" y="562978"/>
            <a:chExt cx="4507395" cy="3705108"/>
          </a:xfrm>
        </p:grpSpPr>
        <p:pic>
          <p:nvPicPr>
            <p:cNvPr id="15" name="Picture 14">
              <a:extLst>
                <a:ext uri="{FF2B5EF4-FFF2-40B4-BE49-F238E27FC236}">
                  <a16:creationId xmlns:a16="http://schemas.microsoft.com/office/drawing/2014/main" id="{21B93E98-D7D8-C940-B1E8-3507E1410E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16" name="TextBox 15">
              <a:extLst>
                <a:ext uri="{FF2B5EF4-FFF2-40B4-BE49-F238E27FC236}">
                  <a16:creationId xmlns:a16="http://schemas.microsoft.com/office/drawing/2014/main" id="{28198132-E1D4-D04C-990A-00B901468DD9}"/>
                </a:ext>
              </a:extLst>
            </p:cNvPr>
            <p:cNvSpPr txBox="1"/>
            <p:nvPr/>
          </p:nvSpPr>
          <p:spPr>
            <a:xfrm>
              <a:off x="786752" y="1749575"/>
              <a:ext cx="3123612" cy="1524660"/>
            </a:xfrm>
            <a:prstGeom prst="rect">
              <a:avLst/>
            </a:prstGeom>
            <a:noFill/>
          </p:spPr>
          <p:txBody>
            <a:bodyPr wrap="square">
              <a:spAutoFit/>
            </a:bodyPr>
            <a:lstStyle/>
            <a:p>
              <a:pPr algn="just"/>
              <a:r>
                <a:rPr lang="en-US" dirty="0" err="1">
                  <a:solidFill>
                    <a:srgbClr val="60898A"/>
                  </a:solidFill>
                  <a:latin typeface="SVN-Nexa Rush Script" panose="020B0606040200020203" pitchFamily="34" charset="0"/>
                </a:rPr>
                <a:t>Bằng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lời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văn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mộc</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mạc</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giản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dị</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của</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một</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tâm</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hồn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tinh</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tế</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độc</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đáo</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mới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lạ</a:t>
              </a:r>
              <a:r>
                <a:rPr lang="en-US" dirty="0">
                  <a:solidFill>
                    <a:srgbClr val="60898A"/>
                  </a:solidFill>
                  <a:latin typeface="SVN-Nexa Rush Script" panose="020B0606040200020203" pitchFamily="34" charset="0"/>
                </a:rPr>
                <a:t>, Y </a:t>
              </a:r>
              <a:r>
                <a:rPr lang="en-US" dirty="0" err="1">
                  <a:solidFill>
                    <a:srgbClr val="60898A"/>
                  </a:solidFill>
                  <a:latin typeface="SVN-Nexa Rush Script" panose="020B0606040200020203" pitchFamily="34" charset="0"/>
                </a:rPr>
                <a:t>Phương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đã</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chỉ</a:t>
              </a:r>
              <a:r>
                <a:rPr lang="en-US" dirty="0">
                  <a:solidFill>
                    <a:srgbClr val="60898A"/>
                  </a:solidFill>
                  <a:latin typeface="SVN-Nexa Rush Script" panose="020B0606040200020203" pitchFamily="34" charset="0"/>
                </a:rPr>
                <a:t> ra </a:t>
              </a:r>
              <a:r>
                <a:rPr lang="en-US" dirty="0" err="1">
                  <a:solidFill>
                    <a:srgbClr val="60898A"/>
                  </a:solidFill>
                  <a:latin typeface="SVN-Nexa Rush Script" panose="020B0606040200020203" pitchFamily="34" charset="0"/>
                </a:rPr>
                <a:t>được</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mối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tương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giao</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giữa</a:t>
              </a:r>
              <a:r>
                <a:rPr lang="en-US" dirty="0">
                  <a:solidFill>
                    <a:srgbClr val="60898A"/>
                  </a:solidFill>
                  <a:latin typeface="SVN-Nexa Rush Script" panose="020B0606040200020203" pitchFamily="34" charset="0"/>
                </a:rPr>
                <a:t> con </a:t>
              </a:r>
              <a:r>
                <a:rPr lang="en-US" dirty="0" err="1">
                  <a:solidFill>
                    <a:srgbClr val="60898A"/>
                  </a:solidFill>
                  <a:latin typeface="SVN-Nexa Rush Script" panose="020B0606040200020203" pitchFamily="34" charset="0"/>
                </a:rPr>
                <a:t>người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với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là</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ngôi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nhà</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chung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của</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nhân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loại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Tôn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trọng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bảo</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vệ</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môi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trường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là</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trách</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nhiệm</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của</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mỗi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người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Sống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hoà</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hợp</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với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nhiên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là</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cách</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làm</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giàu</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đời</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sống</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tâm</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hồn</a:t>
              </a:r>
              <a:r>
                <a:rPr lang="en-US" dirty="0">
                  <a:solidFill>
                    <a:srgbClr val="60898A"/>
                  </a:solidFill>
                  <a:latin typeface="SVN-Nexa Rush Script" panose="020B0606040200020203" pitchFamily="34" charset="0"/>
                </a:rPr>
                <a:t> </a:t>
              </a:r>
              <a:r>
                <a:rPr lang="en-US" dirty="0" err="1">
                  <a:solidFill>
                    <a:srgbClr val="60898A"/>
                  </a:solidFill>
                  <a:latin typeface="SVN-Nexa Rush Script" panose="020B0606040200020203" pitchFamily="34" charset="0"/>
                </a:rPr>
                <a:t>mình</a:t>
              </a:r>
              <a:r>
                <a:rPr lang="en-US" dirty="0">
                  <a:solidFill>
                    <a:srgbClr val="60898A"/>
                  </a:solidFill>
                  <a:latin typeface="SVN-Nexa Rush Script" panose="020B0606040200020203" pitchFamily="34" charset="0"/>
                </a:rPr>
                <a:t>.</a:t>
              </a:r>
            </a:p>
          </p:txBody>
        </p:sp>
      </p:grpSp>
    </p:spTree>
    <p:extLst>
      <p:ext uri="{BB962C8B-B14F-4D97-AF65-F5344CB8AC3E}">
        <p14:creationId xmlns:p14="http://schemas.microsoft.com/office/powerpoint/2010/main" val="3647549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5" descr="5a22516f08bc5">
            <a:extLst>
              <a:ext uri="{FF2B5EF4-FFF2-40B4-BE49-F238E27FC236}">
                <a16:creationId xmlns:a16="http://schemas.microsoft.com/office/drawing/2014/main" id="{F46946C4-56A6-0444-8C61-E31BBEA903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5398" y="2079396"/>
            <a:ext cx="5645420" cy="4124661"/>
          </a:xfrm>
          <a:prstGeom prst="rect">
            <a:avLst/>
          </a:prstGeom>
        </p:spPr>
      </p:pic>
      <p:grpSp>
        <p:nvGrpSpPr>
          <p:cNvPr id="4" name="组合 27">
            <a:extLst>
              <a:ext uri="{FF2B5EF4-FFF2-40B4-BE49-F238E27FC236}">
                <a16:creationId xmlns:a16="http://schemas.microsoft.com/office/drawing/2014/main" id="{0774836C-B702-4346-A18A-F47A0ADF1593}"/>
              </a:ext>
            </a:extLst>
          </p:cNvPr>
          <p:cNvGrpSpPr/>
          <p:nvPr/>
        </p:nvGrpSpPr>
        <p:grpSpPr>
          <a:xfrm>
            <a:off x="537614" y="420561"/>
            <a:ext cx="2068830" cy="1426210"/>
            <a:chOff x="736" y="3396"/>
            <a:chExt cx="3258" cy="2246"/>
          </a:xfrm>
        </p:grpSpPr>
        <p:cxnSp>
          <p:nvCxnSpPr>
            <p:cNvPr id="5" name="直接连接符 28">
              <a:extLst>
                <a:ext uri="{FF2B5EF4-FFF2-40B4-BE49-F238E27FC236}">
                  <a16:creationId xmlns:a16="http://schemas.microsoft.com/office/drawing/2014/main" id="{08B3DD0E-34EA-C048-B6E5-459B6C7757AD}"/>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直接连接符 29">
              <a:extLst>
                <a:ext uri="{FF2B5EF4-FFF2-40B4-BE49-F238E27FC236}">
                  <a16:creationId xmlns:a16="http://schemas.microsoft.com/office/drawing/2014/main" id="{B035F8E1-F735-1742-ADEA-C561A63FA4C6}"/>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直接连接符 30">
              <a:extLst>
                <a:ext uri="{FF2B5EF4-FFF2-40B4-BE49-F238E27FC236}">
                  <a16:creationId xmlns:a16="http://schemas.microsoft.com/office/drawing/2014/main" id="{85747B8D-C87B-4E40-A06F-ADAB312225B2}"/>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直接连接符 31">
              <a:extLst>
                <a:ext uri="{FF2B5EF4-FFF2-40B4-BE49-F238E27FC236}">
                  <a16:creationId xmlns:a16="http://schemas.microsoft.com/office/drawing/2014/main" id="{A1158507-D48A-2C48-9AD4-B6241C25E1E2}"/>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组合 32">
              <a:extLst>
                <a:ext uri="{FF2B5EF4-FFF2-40B4-BE49-F238E27FC236}">
                  <a16:creationId xmlns:a16="http://schemas.microsoft.com/office/drawing/2014/main" id="{0A9C5562-F5C7-D24E-8E96-92AF6B41BB40}"/>
                </a:ext>
              </a:extLst>
            </p:cNvPr>
            <p:cNvGrpSpPr/>
            <p:nvPr/>
          </p:nvGrpSpPr>
          <p:grpSpPr>
            <a:xfrm rot="1800000">
              <a:off x="3761" y="3523"/>
              <a:ext cx="230" cy="942"/>
              <a:chOff x="4731" y="5161"/>
              <a:chExt cx="230" cy="942"/>
            </a:xfrm>
          </p:grpSpPr>
          <p:sp>
            <p:nvSpPr>
              <p:cNvPr id="10" name="矩形 33">
                <a:extLst>
                  <a:ext uri="{FF2B5EF4-FFF2-40B4-BE49-F238E27FC236}">
                    <a16:creationId xmlns:a16="http://schemas.microsoft.com/office/drawing/2014/main" id="{787EA12B-7FCD-DF44-AECA-8DC80C049929}"/>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矩形 34">
                <a:extLst>
                  <a:ext uri="{FF2B5EF4-FFF2-40B4-BE49-F238E27FC236}">
                    <a16:creationId xmlns:a16="http://schemas.microsoft.com/office/drawing/2014/main" id="{62F6DF7A-7627-A44C-9C28-C156D658D334}"/>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矩形 35">
                <a:extLst>
                  <a:ext uri="{FF2B5EF4-FFF2-40B4-BE49-F238E27FC236}">
                    <a16:creationId xmlns:a16="http://schemas.microsoft.com/office/drawing/2014/main" id="{DB884337-FA95-0049-BD01-CA4214326DB3}"/>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3" name="Freeform 199">
            <a:extLst>
              <a:ext uri="{FF2B5EF4-FFF2-40B4-BE49-F238E27FC236}">
                <a16:creationId xmlns:a16="http://schemas.microsoft.com/office/drawing/2014/main" id="{C14FB03F-7310-9B43-9FF7-E0158B3ADEC1}"/>
              </a:ext>
            </a:extLst>
          </p:cNvPr>
          <p:cNvSpPr/>
          <p:nvPr/>
        </p:nvSpPr>
        <p:spPr bwMode="auto">
          <a:xfrm>
            <a:off x="1405659" y="505016"/>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IV</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sp>
        <p:nvSpPr>
          <p:cNvPr id="14" name="TextBox 50">
            <a:extLst>
              <a:ext uri="{FF2B5EF4-FFF2-40B4-BE49-F238E27FC236}">
                <a16:creationId xmlns:a16="http://schemas.microsoft.com/office/drawing/2014/main" id="{A7A482A6-E039-9248-88FC-3F054AD64454}"/>
              </a:ext>
            </a:extLst>
          </p:cNvPr>
          <p:cNvSpPr txBox="1"/>
          <p:nvPr/>
        </p:nvSpPr>
        <p:spPr>
          <a:xfrm>
            <a:off x="2857012" y="504762"/>
            <a:ext cx="1353127" cy="523220"/>
          </a:xfrm>
          <a:prstGeom prst="rect">
            <a:avLst/>
          </a:prstGeom>
          <a:noFill/>
        </p:spPr>
        <p:txBody>
          <a:bodyPr wrap="non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Củng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cố</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pic>
        <p:nvPicPr>
          <p:cNvPr id="26" name="Picture 25">
            <a:extLst>
              <a:ext uri="{FF2B5EF4-FFF2-40B4-BE49-F238E27FC236}">
                <a16:creationId xmlns:a16="http://schemas.microsoft.com/office/drawing/2014/main" id="{9F4ACB74-E610-0449-A814-2D0E55DDAE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35" b="91882" l="2299" r="96552">
                        <a14:foregroundMark x1="63793" y1="10332" x2="35345" y2="7380"/>
                        <a14:foregroundMark x1="8046" y1="81181" x2="6897" y2="65314"/>
                        <a14:foregroundMark x1="6897" y1="65314" x2="8621" y2="56827"/>
                        <a14:foregroundMark x1="2586" y1="81550" x2="2874" y2="75277"/>
                        <a14:foregroundMark x1="59195" y1="86716" x2="67816" y2="91882"/>
                        <a14:foregroundMark x1="85632" y1="85609" x2="95977" y2="91882"/>
                        <a14:foregroundMark x1="95977" y1="91882" x2="85345" y2="90775"/>
                        <a14:foregroundMark x1="85345" y1="90775" x2="92816" y2="81919"/>
                        <a14:foregroundMark x1="94828" y1="83764" x2="96552" y2="87823"/>
                      </a14:backgroundRemoval>
                    </a14:imgEffect>
                  </a14:imgLayer>
                </a14:imgProps>
              </a:ext>
            </a:extLst>
          </a:blip>
          <a:stretch>
            <a:fillRect/>
          </a:stretch>
        </p:blipFill>
        <p:spPr>
          <a:xfrm>
            <a:off x="18357" y="4863139"/>
            <a:ext cx="2653405" cy="2066301"/>
          </a:xfrm>
          <a:prstGeom prst="rect">
            <a:avLst/>
          </a:prstGeom>
        </p:spPr>
      </p:pic>
      <p:pic>
        <p:nvPicPr>
          <p:cNvPr id="27" name="Picture 26">
            <a:extLst>
              <a:ext uri="{FF2B5EF4-FFF2-40B4-BE49-F238E27FC236}">
                <a16:creationId xmlns:a16="http://schemas.microsoft.com/office/drawing/2014/main" id="{A94F06AD-2A6F-D644-AEE4-080D4B6F72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72" b="97394" l="3375" r="95875">
                        <a14:foregroundMark x1="35125" y1="9328" x2="45375" y2="15089"/>
                        <a14:foregroundMark x1="30750" y1="22222" x2="33750" y2="15912"/>
                        <a14:foregroundMark x1="33750" y1="15912" x2="34375" y2="15912"/>
                        <a14:foregroundMark x1="30125" y1="37860" x2="33875" y2="31962"/>
                        <a14:foregroundMark x1="33875" y1="31962" x2="41125" y2="31413"/>
                        <a14:foregroundMark x1="41125" y1="31413" x2="47750" y2="37997"/>
                        <a14:foregroundMark x1="47750" y1="37997" x2="47375" y2="45130"/>
                        <a14:foregroundMark x1="47375" y1="45130" x2="37125" y2="54458"/>
                        <a14:foregroundMark x1="37125" y1="54458" x2="30125" y2="55144"/>
                        <a14:foregroundMark x1="30125" y1="55144" x2="30125" y2="43759"/>
                        <a14:foregroundMark x1="30125" y1="43759" x2="43125" y2="34156"/>
                        <a14:foregroundMark x1="43125" y1="34156" x2="51250" y2="33608"/>
                        <a14:foregroundMark x1="51250" y1="33608" x2="51625" y2="35528"/>
                        <a14:foregroundMark x1="51125" y1="35254" x2="59750" y2="36900"/>
                        <a14:foregroundMark x1="59750" y1="36900" x2="63375" y2="43896"/>
                        <a14:foregroundMark x1="63375" y1="43896" x2="57500" y2="47599"/>
                        <a14:foregroundMark x1="57500" y1="47599" x2="51625" y2="43073"/>
                        <a14:foregroundMark x1="51625" y1="43073" x2="52500" y2="35665"/>
                        <a14:foregroundMark x1="52500" y1="35665" x2="59375" y2="32647"/>
                        <a14:foregroundMark x1="59375" y1="32647" x2="59625" y2="32785"/>
                        <a14:foregroundMark x1="42750" y1="49108" x2="42750" y2="57339"/>
                        <a14:foregroundMark x1="42750" y1="57339" x2="50625" y2="55281"/>
                        <a14:foregroundMark x1="50625" y1="55281" x2="44250" y2="53224"/>
                        <a14:foregroundMark x1="44250" y1="53224" x2="48375" y2="59671"/>
                        <a14:foregroundMark x1="48375" y1="59671" x2="51500" y2="55967"/>
                        <a14:foregroundMark x1="42750" y1="33471" x2="38625" y2="26612"/>
                        <a14:foregroundMark x1="38625" y1="26612" x2="29875" y2="31413"/>
                        <a14:foregroundMark x1="29875" y1="31413" x2="29000" y2="40192"/>
                        <a14:foregroundMark x1="29000" y1="40192" x2="34625" y2="44719"/>
                        <a14:foregroundMark x1="34625" y1="44719" x2="40375" y2="41564"/>
                        <a14:foregroundMark x1="40375" y1="41564" x2="43250" y2="32510"/>
                        <a14:foregroundMark x1="43250" y1="32510" x2="39625" y2="25240"/>
                        <a14:foregroundMark x1="39625" y1="25240" x2="33750" y2="29218"/>
                        <a14:foregroundMark x1="85250" y1="5898" x2="89125" y2="35528"/>
                        <a14:foregroundMark x1="89125" y1="35528" x2="87500" y2="43484"/>
                        <a14:foregroundMark x1="89375" y1="20713" x2="93500" y2="14678"/>
                        <a14:foregroundMark x1="93500" y1="14678" x2="95875" y2="7956"/>
                        <a14:foregroundMark x1="95875" y1="7956" x2="95875" y2="7956"/>
                        <a14:foregroundMark x1="91375" y1="5350" x2="91125" y2="3429"/>
                        <a14:foregroundMark x1="83875" y1="1920" x2="83875" y2="3292"/>
                        <a14:foregroundMark x1="91125" y1="1372" x2="91125" y2="3429"/>
                        <a14:foregroundMark x1="33000" y1="95885" x2="39375" y2="96159"/>
                        <a14:foregroundMark x1="39375" y1="96159" x2="54250" y2="95062"/>
                        <a14:foregroundMark x1="54250" y1="95062" x2="57500" y2="97394"/>
                        <a14:foregroundMark x1="12375" y1="49520" x2="7000" y2="54733"/>
                        <a14:foregroundMark x1="7000" y1="54733" x2="3625" y2="62414"/>
                        <a14:foregroundMark x1="3625" y1="62414" x2="6875" y2="68724"/>
                        <a14:foregroundMark x1="6875" y1="68724" x2="13000" y2="72428"/>
                        <a14:foregroundMark x1="13000" y1="72428" x2="13125" y2="72428"/>
                        <a14:foregroundMark x1="3750" y1="67627" x2="5750" y2="60768"/>
                        <a14:foregroundMark x1="5750" y1="60768" x2="3375" y2="65569"/>
                      </a14:backgroundRemoval>
                    </a14:imgEffect>
                  </a14:imgLayer>
                </a14:imgProps>
              </a:ext>
            </a:extLst>
          </a:blip>
          <a:stretch>
            <a:fillRect/>
          </a:stretch>
        </p:blipFill>
        <p:spPr>
          <a:xfrm>
            <a:off x="718569" y="1199706"/>
            <a:ext cx="1619321" cy="1475606"/>
          </a:xfrm>
          <a:prstGeom prst="rect">
            <a:avLst/>
          </a:prstGeom>
        </p:spPr>
      </p:pic>
      <p:pic>
        <p:nvPicPr>
          <p:cNvPr id="32" name="Picture 31">
            <a:extLst>
              <a:ext uri="{FF2B5EF4-FFF2-40B4-BE49-F238E27FC236}">
                <a16:creationId xmlns:a16="http://schemas.microsoft.com/office/drawing/2014/main" id="{5B8A306A-7BA1-5D43-8730-E86EE06EBA9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667" y1="52333" x2="36667" y2="61000"/>
                        <a14:foregroundMark x1="36667" y1="61000" x2="39333" y2="61333"/>
                        <a14:foregroundMark x1="62667" y1="61000" x2="75333" y2="60667"/>
                        <a14:foregroundMark x1="75333" y1="60667" x2="79667" y2="57667"/>
                        <a14:foregroundMark x1="52333" y1="80667" x2="55000" y2="86000"/>
                        <a14:foregroundMark x1="49000" y1="80333" x2="45000" y2="85667"/>
                      </a14:backgroundRemoval>
                    </a14:imgEffect>
                  </a14:imgLayer>
                </a14:imgProps>
              </a:ext>
            </a:extLst>
          </a:blip>
          <a:stretch>
            <a:fillRect/>
          </a:stretch>
        </p:blipFill>
        <p:spPr>
          <a:xfrm>
            <a:off x="7743795" y="2606722"/>
            <a:ext cx="4632278" cy="4632278"/>
          </a:xfrm>
          <a:prstGeom prst="rect">
            <a:avLst/>
          </a:prstGeom>
        </p:spPr>
      </p:pic>
      <p:grpSp>
        <p:nvGrpSpPr>
          <p:cNvPr id="33" name="Group 32">
            <a:extLst>
              <a:ext uri="{FF2B5EF4-FFF2-40B4-BE49-F238E27FC236}">
                <a16:creationId xmlns:a16="http://schemas.microsoft.com/office/drawing/2014/main" id="{A5A64059-4E16-7448-8814-7E1C7A43850C}"/>
              </a:ext>
            </a:extLst>
          </p:cNvPr>
          <p:cNvGrpSpPr/>
          <p:nvPr/>
        </p:nvGrpSpPr>
        <p:grpSpPr>
          <a:xfrm>
            <a:off x="6096411" y="420561"/>
            <a:ext cx="4632278" cy="3239882"/>
            <a:chOff x="141715" y="562978"/>
            <a:chExt cx="4507395" cy="3705108"/>
          </a:xfrm>
        </p:grpSpPr>
        <p:pic>
          <p:nvPicPr>
            <p:cNvPr id="34" name="Picture 33">
              <a:extLst>
                <a:ext uri="{FF2B5EF4-FFF2-40B4-BE49-F238E27FC236}">
                  <a16:creationId xmlns:a16="http://schemas.microsoft.com/office/drawing/2014/main" id="{C105419A-AC63-0842-848F-4FC1E7903F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5" y="562978"/>
              <a:ext cx="4507395" cy="3705108"/>
            </a:xfrm>
            <a:prstGeom prst="rect">
              <a:avLst/>
            </a:prstGeom>
          </p:spPr>
        </p:pic>
        <p:sp>
          <p:nvSpPr>
            <p:cNvPr id="35" name="TextBox 34">
              <a:extLst>
                <a:ext uri="{FF2B5EF4-FFF2-40B4-BE49-F238E27FC236}">
                  <a16:creationId xmlns:a16="http://schemas.microsoft.com/office/drawing/2014/main" id="{474E34FF-144E-5A47-8D90-2312C7957DB5}"/>
                </a:ext>
              </a:extLst>
            </p:cNvPr>
            <p:cNvSpPr txBox="1"/>
            <p:nvPr/>
          </p:nvSpPr>
          <p:spPr>
            <a:xfrm>
              <a:off x="743373" y="2007143"/>
              <a:ext cx="3255011" cy="1161506"/>
            </a:xfrm>
            <a:prstGeom prst="rect">
              <a:avLst/>
            </a:prstGeom>
            <a:noFill/>
          </p:spPr>
          <p:txBody>
            <a:bodyPr wrap="square">
              <a:spAutoFit/>
            </a:bodyPr>
            <a:lstStyle/>
            <a:p>
              <a:pPr algn="ctr"/>
              <a:r>
                <a:rPr lang="en-US" sz="2000" dirty="0">
                  <a:solidFill>
                    <a:srgbClr val="60898A"/>
                  </a:solidFill>
                  <a:latin typeface="SVN-Nexa Rush Script" panose="020B0606040200020203" pitchFamily="34" charset="0"/>
                </a:rPr>
                <a:t>Qua </a:t>
              </a:r>
              <a:r>
                <a:rPr lang="en-US" sz="2000" dirty="0" err="1">
                  <a:solidFill>
                    <a:srgbClr val="60898A"/>
                  </a:solidFill>
                  <a:latin typeface="SVN-Nexa Rush Script" panose="020B0606040200020203" pitchFamily="34" charset="0"/>
                </a:rPr>
                <a:t>trải</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nghiệm</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đọc</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hiểu</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vb</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em</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có</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lưu</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ý</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gì</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về</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cách</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đọc</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vb</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tuỳ</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bút</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tản</a:t>
              </a:r>
              <a:r>
                <a:rPr lang="en-US" sz="2000" dirty="0">
                  <a:solidFill>
                    <a:srgbClr val="60898A"/>
                  </a:solidFill>
                  <a:latin typeface="SVN-Nexa Rush Script" panose="020B0606040200020203" pitchFamily="34" charset="0"/>
                </a:rPr>
                <a:t> </a:t>
              </a:r>
              <a:r>
                <a:rPr lang="en-US" sz="2000" dirty="0" err="1">
                  <a:solidFill>
                    <a:srgbClr val="60898A"/>
                  </a:solidFill>
                  <a:latin typeface="SVN-Nexa Rush Script" panose="020B0606040200020203" pitchFamily="34" charset="0"/>
                </a:rPr>
                <a:t>văn</a:t>
              </a:r>
              <a:r>
                <a:rPr lang="en-US" sz="2000" dirty="0">
                  <a:solidFill>
                    <a:srgbClr val="60898A"/>
                  </a:solidFill>
                  <a:latin typeface="SVN-Nexa Rush Script" panose="020B0606040200020203" pitchFamily="34" charset="0"/>
                </a:rPr>
                <a:t>?</a:t>
              </a:r>
            </a:p>
          </p:txBody>
        </p:sp>
      </p:grpSp>
    </p:spTree>
    <p:extLst>
      <p:ext uri="{BB962C8B-B14F-4D97-AF65-F5344CB8AC3E}">
        <p14:creationId xmlns:p14="http://schemas.microsoft.com/office/powerpoint/2010/main" val="12864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5" descr="5a22516f08bc5">
            <a:extLst>
              <a:ext uri="{FF2B5EF4-FFF2-40B4-BE49-F238E27FC236}">
                <a16:creationId xmlns:a16="http://schemas.microsoft.com/office/drawing/2014/main" id="{F46946C4-56A6-0444-8C61-E31BBEA903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580" y="3264330"/>
            <a:ext cx="5202075" cy="3800744"/>
          </a:xfrm>
          <a:prstGeom prst="rect">
            <a:avLst/>
          </a:prstGeom>
        </p:spPr>
      </p:pic>
      <p:grpSp>
        <p:nvGrpSpPr>
          <p:cNvPr id="4" name="组合 27">
            <a:extLst>
              <a:ext uri="{FF2B5EF4-FFF2-40B4-BE49-F238E27FC236}">
                <a16:creationId xmlns:a16="http://schemas.microsoft.com/office/drawing/2014/main" id="{0774836C-B702-4346-A18A-F47A0ADF1593}"/>
              </a:ext>
            </a:extLst>
          </p:cNvPr>
          <p:cNvGrpSpPr/>
          <p:nvPr/>
        </p:nvGrpSpPr>
        <p:grpSpPr>
          <a:xfrm>
            <a:off x="537614" y="420561"/>
            <a:ext cx="2068830" cy="1426210"/>
            <a:chOff x="736" y="3396"/>
            <a:chExt cx="3258" cy="2246"/>
          </a:xfrm>
        </p:grpSpPr>
        <p:cxnSp>
          <p:nvCxnSpPr>
            <p:cNvPr id="5" name="直接连接符 28">
              <a:extLst>
                <a:ext uri="{FF2B5EF4-FFF2-40B4-BE49-F238E27FC236}">
                  <a16:creationId xmlns:a16="http://schemas.microsoft.com/office/drawing/2014/main" id="{08B3DD0E-34EA-C048-B6E5-459B6C7757AD}"/>
                </a:ext>
              </a:extLst>
            </p:cNvPr>
            <p:cNvCxnSpPr/>
            <p:nvPr/>
          </p:nvCxnSpPr>
          <p:spPr>
            <a:xfrm>
              <a:off x="736" y="3890"/>
              <a:ext cx="3036" cy="17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直接连接符 29">
              <a:extLst>
                <a:ext uri="{FF2B5EF4-FFF2-40B4-BE49-F238E27FC236}">
                  <a16:creationId xmlns:a16="http://schemas.microsoft.com/office/drawing/2014/main" id="{B035F8E1-F735-1742-ADEA-C561A63FA4C6}"/>
                </a:ext>
              </a:extLst>
            </p:cNvPr>
            <p:cNvCxnSpPr/>
            <p:nvPr/>
          </p:nvCxnSpPr>
          <p:spPr>
            <a:xfrm flipV="1">
              <a:off x="3078" y="3396"/>
              <a:ext cx="917" cy="158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直接连接符 30">
              <a:extLst>
                <a:ext uri="{FF2B5EF4-FFF2-40B4-BE49-F238E27FC236}">
                  <a16:creationId xmlns:a16="http://schemas.microsoft.com/office/drawing/2014/main" id="{85747B8D-C87B-4E40-A06F-ADAB312225B2}"/>
                </a:ext>
              </a:extLst>
            </p:cNvPr>
            <p:cNvCxnSpPr/>
            <p:nvPr/>
          </p:nvCxnSpPr>
          <p:spPr>
            <a:xfrm>
              <a:off x="978" y="4225"/>
              <a:ext cx="1077" cy="62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直接连接符 31">
              <a:extLst>
                <a:ext uri="{FF2B5EF4-FFF2-40B4-BE49-F238E27FC236}">
                  <a16:creationId xmlns:a16="http://schemas.microsoft.com/office/drawing/2014/main" id="{A1158507-D48A-2C48-9AD4-B6241C25E1E2}"/>
                </a:ext>
              </a:extLst>
            </p:cNvPr>
            <p:cNvCxnSpPr/>
            <p:nvPr/>
          </p:nvCxnSpPr>
          <p:spPr>
            <a:xfrm flipH="1">
              <a:off x="3290" y="3467"/>
              <a:ext cx="459" cy="7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组合 32">
              <a:extLst>
                <a:ext uri="{FF2B5EF4-FFF2-40B4-BE49-F238E27FC236}">
                  <a16:creationId xmlns:a16="http://schemas.microsoft.com/office/drawing/2014/main" id="{0A9C5562-F5C7-D24E-8E96-92AF6B41BB40}"/>
                </a:ext>
              </a:extLst>
            </p:cNvPr>
            <p:cNvGrpSpPr/>
            <p:nvPr/>
          </p:nvGrpSpPr>
          <p:grpSpPr>
            <a:xfrm rot="1800000">
              <a:off x="3761" y="3523"/>
              <a:ext cx="230" cy="942"/>
              <a:chOff x="4731" y="5161"/>
              <a:chExt cx="230" cy="942"/>
            </a:xfrm>
          </p:grpSpPr>
          <p:sp>
            <p:nvSpPr>
              <p:cNvPr id="10" name="矩形 33">
                <a:extLst>
                  <a:ext uri="{FF2B5EF4-FFF2-40B4-BE49-F238E27FC236}">
                    <a16:creationId xmlns:a16="http://schemas.microsoft.com/office/drawing/2014/main" id="{787EA12B-7FCD-DF44-AECA-8DC80C049929}"/>
                  </a:ext>
                </a:extLst>
              </p:cNvPr>
              <p:cNvSpPr/>
              <p:nvPr/>
            </p:nvSpPr>
            <p:spPr>
              <a:xfrm>
                <a:off x="4731" y="5517"/>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矩形 34">
                <a:extLst>
                  <a:ext uri="{FF2B5EF4-FFF2-40B4-BE49-F238E27FC236}">
                    <a16:creationId xmlns:a16="http://schemas.microsoft.com/office/drawing/2014/main" id="{62F6DF7A-7627-A44C-9C28-C156D658D334}"/>
                  </a:ext>
                </a:extLst>
              </p:cNvPr>
              <p:cNvSpPr/>
              <p:nvPr/>
            </p:nvSpPr>
            <p:spPr>
              <a:xfrm>
                <a:off x="4731" y="5161"/>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矩形 35">
                <a:extLst>
                  <a:ext uri="{FF2B5EF4-FFF2-40B4-BE49-F238E27FC236}">
                    <a16:creationId xmlns:a16="http://schemas.microsoft.com/office/drawing/2014/main" id="{DB884337-FA95-0049-BD01-CA4214326DB3}"/>
                  </a:ext>
                </a:extLst>
              </p:cNvPr>
              <p:cNvSpPr/>
              <p:nvPr/>
            </p:nvSpPr>
            <p:spPr>
              <a:xfrm>
                <a:off x="4731" y="5873"/>
                <a:ext cx="230" cy="2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sp>
        <p:nvSpPr>
          <p:cNvPr id="13" name="Freeform 199">
            <a:extLst>
              <a:ext uri="{FF2B5EF4-FFF2-40B4-BE49-F238E27FC236}">
                <a16:creationId xmlns:a16="http://schemas.microsoft.com/office/drawing/2014/main" id="{C14FB03F-7310-9B43-9FF7-E0158B3ADEC1}"/>
              </a:ext>
            </a:extLst>
          </p:cNvPr>
          <p:cNvSpPr/>
          <p:nvPr/>
        </p:nvSpPr>
        <p:spPr bwMode="auto">
          <a:xfrm>
            <a:off x="1405659" y="505016"/>
            <a:ext cx="651510" cy="651510"/>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rgbClr val="92D050"/>
          </a:solidFill>
          <a:ln w="28575">
            <a:solidFill>
              <a:schemeClr val="bg1"/>
            </a:solidFill>
            <a:round/>
          </a:ln>
        </p:spPr>
        <p:txBody>
          <a:bodyPr vert="horz" wrap="square" lIns="82296" tIns="41148" rIns="82296" bIns="41148"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white"/>
                </a:solidFill>
                <a:effectLst>
                  <a:outerShdw blurRad="38100" dist="38100" dir="2700000" algn="tl">
                    <a:srgbClr val="000000">
                      <a:alpha val="43137"/>
                    </a:srgbClr>
                  </a:outerShdw>
                </a:effectLst>
                <a:cs typeface="+mn-ea"/>
                <a:sym typeface="+mn-lt"/>
              </a:rPr>
              <a:t>IV</a:t>
            </a:r>
            <a:endParaRPr kumimoji="0" lang="en-US" altLang="zh-CN" sz="2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endParaRPr>
          </a:p>
        </p:txBody>
      </p:sp>
      <p:pic>
        <p:nvPicPr>
          <p:cNvPr id="26" name="Picture 25">
            <a:extLst>
              <a:ext uri="{FF2B5EF4-FFF2-40B4-BE49-F238E27FC236}">
                <a16:creationId xmlns:a16="http://schemas.microsoft.com/office/drawing/2014/main" id="{9F4ACB74-E610-0449-A814-2D0E55DDAE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35" b="91882" l="2299" r="96552">
                        <a14:foregroundMark x1="63793" y1="10332" x2="35345" y2="7380"/>
                        <a14:foregroundMark x1="8046" y1="81181" x2="6897" y2="65314"/>
                        <a14:foregroundMark x1="6897" y1="65314" x2="8621" y2="56827"/>
                        <a14:foregroundMark x1="2586" y1="81550" x2="2874" y2="75277"/>
                        <a14:foregroundMark x1="59195" y1="86716" x2="67816" y2="91882"/>
                        <a14:foregroundMark x1="85632" y1="85609" x2="95977" y2="91882"/>
                        <a14:foregroundMark x1="95977" y1="91882" x2="85345" y2="90775"/>
                        <a14:foregroundMark x1="85345" y1="90775" x2="92816" y2="81919"/>
                        <a14:foregroundMark x1="94828" y1="83764" x2="96552" y2="87823"/>
                      </a14:backgroundRemoval>
                    </a14:imgEffect>
                  </a14:imgLayer>
                </a14:imgProps>
              </a:ext>
            </a:extLst>
          </a:blip>
          <a:stretch>
            <a:fillRect/>
          </a:stretch>
        </p:blipFill>
        <p:spPr>
          <a:xfrm>
            <a:off x="18357" y="4863139"/>
            <a:ext cx="2653405" cy="2066301"/>
          </a:xfrm>
          <a:prstGeom prst="rect">
            <a:avLst/>
          </a:prstGeom>
        </p:spPr>
      </p:pic>
      <p:pic>
        <p:nvPicPr>
          <p:cNvPr id="27" name="Picture 26">
            <a:extLst>
              <a:ext uri="{FF2B5EF4-FFF2-40B4-BE49-F238E27FC236}">
                <a16:creationId xmlns:a16="http://schemas.microsoft.com/office/drawing/2014/main" id="{A94F06AD-2A6F-D644-AEE4-080D4B6F72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72" b="97394" l="3375" r="95875">
                        <a14:foregroundMark x1="35125" y1="9328" x2="45375" y2="15089"/>
                        <a14:foregroundMark x1="30750" y1="22222" x2="33750" y2="15912"/>
                        <a14:foregroundMark x1="33750" y1="15912" x2="34375" y2="15912"/>
                        <a14:foregroundMark x1="30125" y1="37860" x2="33875" y2="31962"/>
                        <a14:foregroundMark x1="33875" y1="31962" x2="41125" y2="31413"/>
                        <a14:foregroundMark x1="41125" y1="31413" x2="47750" y2="37997"/>
                        <a14:foregroundMark x1="47750" y1="37997" x2="47375" y2="45130"/>
                        <a14:foregroundMark x1="47375" y1="45130" x2="37125" y2="54458"/>
                        <a14:foregroundMark x1="37125" y1="54458" x2="30125" y2="55144"/>
                        <a14:foregroundMark x1="30125" y1="55144" x2="30125" y2="43759"/>
                        <a14:foregroundMark x1="30125" y1="43759" x2="43125" y2="34156"/>
                        <a14:foregroundMark x1="43125" y1="34156" x2="51250" y2="33608"/>
                        <a14:foregroundMark x1="51250" y1="33608" x2="51625" y2="35528"/>
                        <a14:foregroundMark x1="51125" y1="35254" x2="59750" y2="36900"/>
                        <a14:foregroundMark x1="59750" y1="36900" x2="63375" y2="43896"/>
                        <a14:foregroundMark x1="63375" y1="43896" x2="57500" y2="47599"/>
                        <a14:foregroundMark x1="57500" y1="47599" x2="51625" y2="43073"/>
                        <a14:foregroundMark x1="51625" y1="43073" x2="52500" y2="35665"/>
                        <a14:foregroundMark x1="52500" y1="35665" x2="59375" y2="32647"/>
                        <a14:foregroundMark x1="59375" y1="32647" x2="59625" y2="32785"/>
                        <a14:foregroundMark x1="42750" y1="49108" x2="42750" y2="57339"/>
                        <a14:foregroundMark x1="42750" y1="57339" x2="50625" y2="55281"/>
                        <a14:foregroundMark x1="50625" y1="55281" x2="44250" y2="53224"/>
                        <a14:foregroundMark x1="44250" y1="53224" x2="48375" y2="59671"/>
                        <a14:foregroundMark x1="48375" y1="59671" x2="51500" y2="55967"/>
                        <a14:foregroundMark x1="42750" y1="33471" x2="38625" y2="26612"/>
                        <a14:foregroundMark x1="38625" y1="26612" x2="29875" y2="31413"/>
                        <a14:foregroundMark x1="29875" y1="31413" x2="29000" y2="40192"/>
                        <a14:foregroundMark x1="29000" y1="40192" x2="34625" y2="44719"/>
                        <a14:foregroundMark x1="34625" y1="44719" x2="40375" y2="41564"/>
                        <a14:foregroundMark x1="40375" y1="41564" x2="43250" y2="32510"/>
                        <a14:foregroundMark x1="43250" y1="32510" x2="39625" y2="25240"/>
                        <a14:foregroundMark x1="39625" y1="25240" x2="33750" y2="29218"/>
                        <a14:foregroundMark x1="85250" y1="5898" x2="89125" y2="35528"/>
                        <a14:foregroundMark x1="89125" y1="35528" x2="87500" y2="43484"/>
                        <a14:foregroundMark x1="89375" y1="20713" x2="93500" y2="14678"/>
                        <a14:foregroundMark x1="93500" y1="14678" x2="95875" y2="7956"/>
                        <a14:foregroundMark x1="95875" y1="7956" x2="95875" y2="7956"/>
                        <a14:foregroundMark x1="91375" y1="5350" x2="91125" y2="3429"/>
                        <a14:foregroundMark x1="83875" y1="1920" x2="83875" y2="3292"/>
                        <a14:foregroundMark x1="91125" y1="1372" x2="91125" y2="3429"/>
                        <a14:foregroundMark x1="33000" y1="95885" x2="39375" y2="96159"/>
                        <a14:foregroundMark x1="39375" y1="96159" x2="54250" y2="95062"/>
                        <a14:foregroundMark x1="54250" y1="95062" x2="57500" y2="97394"/>
                        <a14:foregroundMark x1="12375" y1="49520" x2="7000" y2="54733"/>
                        <a14:foregroundMark x1="7000" y1="54733" x2="3625" y2="62414"/>
                        <a14:foregroundMark x1="3625" y1="62414" x2="6875" y2="68724"/>
                        <a14:foregroundMark x1="6875" y1="68724" x2="13000" y2="72428"/>
                        <a14:foregroundMark x1="13000" y1="72428" x2="13125" y2="72428"/>
                        <a14:foregroundMark x1="3750" y1="67627" x2="5750" y2="60768"/>
                        <a14:foregroundMark x1="5750" y1="60768" x2="3375" y2="65569"/>
                      </a14:backgroundRemoval>
                    </a14:imgEffect>
                  </a14:imgLayer>
                </a14:imgProps>
              </a:ext>
            </a:extLst>
          </a:blip>
          <a:stretch>
            <a:fillRect/>
          </a:stretch>
        </p:blipFill>
        <p:spPr>
          <a:xfrm>
            <a:off x="718569" y="1199706"/>
            <a:ext cx="1619321" cy="1475606"/>
          </a:xfrm>
          <a:prstGeom prst="rect">
            <a:avLst/>
          </a:prstGeom>
        </p:spPr>
      </p:pic>
      <p:pic>
        <p:nvPicPr>
          <p:cNvPr id="18" name="Picture 17">
            <a:extLst>
              <a:ext uri="{FF2B5EF4-FFF2-40B4-BE49-F238E27FC236}">
                <a16:creationId xmlns:a16="http://schemas.microsoft.com/office/drawing/2014/main" id="{122A6040-1F8D-C947-A01E-B6B8C67AB7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667" y1="52333" x2="36667" y2="61000"/>
                        <a14:foregroundMark x1="36667" y1="61000" x2="39333" y2="61333"/>
                        <a14:foregroundMark x1="62667" y1="61000" x2="75333" y2="60667"/>
                        <a14:foregroundMark x1="75333" y1="60667" x2="79667" y2="57667"/>
                        <a14:foregroundMark x1="52333" y1="80667" x2="55000" y2="86000"/>
                        <a14:foregroundMark x1="49000" y1="80333" x2="45000" y2="85667"/>
                      </a14:backgroundRemoval>
                    </a14:imgEffect>
                  </a14:imgLayer>
                </a14:imgProps>
              </a:ext>
            </a:extLst>
          </a:blip>
          <a:stretch>
            <a:fillRect/>
          </a:stretch>
        </p:blipFill>
        <p:spPr>
          <a:xfrm>
            <a:off x="8760037" y="3429000"/>
            <a:ext cx="3810000" cy="3810000"/>
          </a:xfrm>
          <a:prstGeom prst="rect">
            <a:avLst/>
          </a:prstGeom>
        </p:spPr>
      </p:pic>
      <p:sp>
        <p:nvSpPr>
          <p:cNvPr id="19" name="Freeform 199">
            <a:extLst>
              <a:ext uri="{FF2B5EF4-FFF2-40B4-BE49-F238E27FC236}">
                <a16:creationId xmlns:a16="http://schemas.microsoft.com/office/drawing/2014/main" id="{FEE80A0E-B048-9642-B670-D077DF2582D8}"/>
              </a:ext>
            </a:extLst>
          </p:cNvPr>
          <p:cNvSpPr/>
          <p:nvPr/>
        </p:nvSpPr>
        <p:spPr bwMode="auto">
          <a:xfrm>
            <a:off x="2717917" y="2149364"/>
            <a:ext cx="6731335" cy="3156438"/>
          </a:xfrm>
          <a:custGeom>
            <a:avLst/>
            <a:gdLst/>
            <a:ahLst/>
            <a:cxnLst>
              <a:cxn ang="0">
                <a:pos x="0" y="0"/>
              </a:cxn>
              <a:cxn ang="0">
                <a:pos x="1220" y="0"/>
              </a:cxn>
              <a:cxn ang="0">
                <a:pos x="1220" y="1220"/>
              </a:cxn>
              <a:cxn ang="0">
                <a:pos x="0" y="1220"/>
              </a:cxn>
              <a:cxn ang="0">
                <a:pos x="0" y="0"/>
              </a:cxn>
            </a:cxnLst>
            <a:rect l="0" t="0" r="r" b="b"/>
            <a:pathLst>
              <a:path w="1220" h="1220">
                <a:moveTo>
                  <a:pt x="0" y="0"/>
                </a:moveTo>
                <a:lnTo>
                  <a:pt x="1220" y="0"/>
                </a:lnTo>
                <a:lnTo>
                  <a:pt x="1220" y="1220"/>
                </a:lnTo>
                <a:lnTo>
                  <a:pt x="0" y="1220"/>
                </a:lnTo>
                <a:lnTo>
                  <a:pt x="0" y="0"/>
                </a:lnTo>
              </a:path>
            </a:pathLst>
          </a:custGeom>
          <a:solidFill>
            <a:schemeClr val="bg1"/>
          </a:solidFill>
          <a:ln w="38100">
            <a:solidFill>
              <a:srgbClr val="00B050"/>
            </a:solidFill>
            <a:prstDash val="dashDot"/>
            <a:round/>
          </a:ln>
        </p:spPr>
        <p:txBody>
          <a:bodyPr vert="horz" wrap="square" lIns="82296" tIns="41148" rIns="82296" bIns="41148" numCol="1" anchor="ctr" anchorCtr="0" compatLnSpc="1"/>
          <a:lstStyle/>
          <a:p>
            <a:pPr marL="285750" lvl="0" indent="-285750">
              <a:buFont typeface="Arial" panose="020B0604020202020204" pitchFamily="34" charset="0"/>
              <a:buChar char="•"/>
              <a:defRPr/>
            </a:pPr>
            <a:endParaRPr lang="zh-CN" altLang="en-US" i="1" dirty="0">
              <a:solidFill>
                <a:srgbClr val="00B050"/>
              </a:solidFill>
              <a:latin typeface="Times New Roman" panose="02020603050405020304" pitchFamily="18" charset="0"/>
              <a:cs typeface="Times New Roman" panose="02020603050405020304" pitchFamily="18" charset="0"/>
              <a:sym typeface="+mn-lt"/>
            </a:endParaRPr>
          </a:p>
        </p:txBody>
      </p:sp>
      <p:pic>
        <p:nvPicPr>
          <p:cNvPr id="20" name="Picture 19">
            <a:extLst>
              <a:ext uri="{FF2B5EF4-FFF2-40B4-BE49-F238E27FC236}">
                <a16:creationId xmlns:a16="http://schemas.microsoft.com/office/drawing/2014/main" id="{FCE32F92-2547-7441-94A3-0B74D6C4BA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7800" r="90000">
                        <a14:foregroundMark x1="7800" y1="51600" x2="10200" y2="51800"/>
                        <a14:backgroundMark x1="60800" y1="84200" x2="71400" y2="72400"/>
                        <a14:backgroundMark x1="71400" y1="72400" x2="81400" y2="59400"/>
                        <a14:backgroundMark x1="81400" y1="59400" x2="82200" y2="59000"/>
                      </a14:backgroundRemoval>
                    </a14:imgEffect>
                  </a14:imgLayer>
                </a14:imgProps>
              </a:ext>
            </a:extLst>
          </a:blip>
          <a:stretch>
            <a:fillRect/>
          </a:stretch>
        </p:blipFill>
        <p:spPr>
          <a:xfrm>
            <a:off x="8044946" y="1042472"/>
            <a:ext cx="2248981" cy="2248981"/>
          </a:xfrm>
          <a:prstGeom prst="rect">
            <a:avLst/>
          </a:prstGeom>
        </p:spPr>
      </p:pic>
      <p:sp>
        <p:nvSpPr>
          <p:cNvPr id="21" name="TextBox 20">
            <a:extLst>
              <a:ext uri="{FF2B5EF4-FFF2-40B4-BE49-F238E27FC236}">
                <a16:creationId xmlns:a16="http://schemas.microsoft.com/office/drawing/2014/main" id="{CDEE1FC8-9B81-3B4F-8D93-6C4ADDED930F}"/>
              </a:ext>
            </a:extLst>
          </p:cNvPr>
          <p:cNvSpPr txBox="1"/>
          <p:nvPr/>
        </p:nvSpPr>
        <p:spPr>
          <a:xfrm>
            <a:off x="2737673" y="2149364"/>
            <a:ext cx="6711579" cy="3019096"/>
          </a:xfrm>
          <a:prstGeom prst="rect">
            <a:avLst/>
          </a:prstGeom>
          <a:noFill/>
        </p:spPr>
        <p:txBody>
          <a:bodyPr wrap="square">
            <a:spAutoFit/>
          </a:bodyPr>
          <a:lstStyle/>
          <a:p>
            <a:pPr>
              <a:lnSpc>
                <a:spcPct val="115000"/>
              </a:lnSpc>
              <a:spcAft>
                <a:spcPts val="1000"/>
              </a:spcAft>
            </a:pP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Lưu</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ý</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về</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cách</a:t>
            </a:r>
            <a:r>
              <a:rPr lang="en-US" sz="2000" b="1"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đọc</a:t>
            </a:r>
            <a:r>
              <a:rPr lang="en-US" sz="2000" b="1"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tuỳ</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bút</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tản</a:t>
            </a:r>
            <a:r>
              <a:rPr lang="en-US" sz="2000" b="1"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b="1"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văn</a:t>
            </a:r>
            <a:r>
              <a:rPr lang="en-US" sz="2000" b="1" dirty="0">
                <a:solidFill>
                  <a:srgbClr val="60898A"/>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rgbClr val="60898A"/>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v"/>
            </a:pP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Nhận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biết</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xác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định</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được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chất</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trữ</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tình</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trong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tuỳ</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bút</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tản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văn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đó</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là</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yếu</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tố</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được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tạo</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từ</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vr</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đẹp</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của</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cảm</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xúc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suy</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nghĩ</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vẻ</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đẹp</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của</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thiên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nhiên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tạo</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vật</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a:t>
            </a:r>
            <a:endPar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Wingdings" panose="05000000000000000000" pitchFamily="2" charset="2"/>
              <a:buChar char="v"/>
            </a:pP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Chỉ</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ra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được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những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yếu</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tố</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thể</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hiện</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tình</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cảm</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suy</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nghĩ</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riêng</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của</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tác</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giả</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qua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văn</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bản</a:t>
            </a:r>
            <a:r>
              <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rPr>
              <a:t>.</a:t>
            </a:r>
          </a:p>
          <a:p>
            <a:pPr marL="342900" lvl="0" indent="-342900">
              <a:lnSpc>
                <a:spcPct val="115000"/>
              </a:lnSpc>
              <a:buFont typeface="Wingdings" panose="05000000000000000000" pitchFamily="2" charset="2"/>
              <a:buChar char="v"/>
            </a:pP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Tìm</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hiểu</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ngôn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ngữ</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diễn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đạt</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trong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văn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bản</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để</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thấy</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được</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sự</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tinh</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tế</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sống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động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giàu</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hình</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ảnh</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mang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hơi</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thở</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đời</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 </a:t>
            </a:r>
            <a:r>
              <a:rPr lang="en-US" sz="2000" dirty="0" err="1">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sống</a:t>
            </a:r>
            <a:r>
              <a:rPr lang="en-US" sz="2000" dirty="0">
                <a:solidFill>
                  <a:srgbClr val="60898A"/>
                </a:solidFill>
                <a:latin typeface="SVN-Nexa Rush Script" panose="020B0606040200020203" pitchFamily="34" charset="0"/>
                <a:ea typeface="Times New Roman" panose="02020603050405020304" pitchFamily="18" charset="0"/>
                <a:cs typeface="Times New Roman" panose="02020603050405020304" pitchFamily="18" charset="0"/>
              </a:rPr>
              <a:t>.</a:t>
            </a:r>
            <a:endParaRPr lang="en-US" sz="2000" dirty="0">
              <a:solidFill>
                <a:srgbClr val="60898A"/>
              </a:solidFill>
              <a:effectLst/>
              <a:latin typeface="SVN-Nexa Rush Script" panose="020B0606040200020203" pitchFamily="34" charset="0"/>
              <a:ea typeface="Times New Roman" panose="02020603050405020304" pitchFamily="18" charset="0"/>
              <a:cs typeface="Times New Roman" panose="02020603050405020304" pitchFamily="18" charset="0"/>
            </a:endParaRPr>
          </a:p>
        </p:txBody>
      </p:sp>
      <p:sp>
        <p:nvSpPr>
          <p:cNvPr id="22" name="TextBox 50">
            <a:extLst>
              <a:ext uri="{FF2B5EF4-FFF2-40B4-BE49-F238E27FC236}">
                <a16:creationId xmlns:a16="http://schemas.microsoft.com/office/drawing/2014/main" id="{29356EA5-6EDC-44DC-8567-D60F085C7F90}"/>
              </a:ext>
            </a:extLst>
          </p:cNvPr>
          <p:cNvSpPr txBox="1"/>
          <p:nvPr/>
        </p:nvSpPr>
        <p:spPr>
          <a:xfrm>
            <a:off x="2903624" y="604517"/>
            <a:ext cx="1353127" cy="523220"/>
          </a:xfrm>
          <a:prstGeom prst="rect">
            <a:avLst/>
          </a:prstGeom>
          <a:noFill/>
        </p:spPr>
        <p:txBody>
          <a:bodyPr wrap="none" rtlCol="0">
            <a:spAutoFit/>
          </a:bodyPr>
          <a:lstStyle/>
          <a:p>
            <a:pPr algn="ct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Củng</a:t>
            </a:r>
            <a:r>
              <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cố</a:t>
            </a:r>
            <a:endParaRPr lang="en-US" altLang="zh-CN" sz="28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364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1000"/>
                                        <p:tgtEl>
                                          <p:spTgt spid="19"/>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1000"/>
                                        <p:tgtEl>
                                          <p:spTgt spid="21"/>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5a22516f08bc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964871" y="-104404"/>
            <a:ext cx="9116291" cy="7364186"/>
          </a:xfrm>
          <a:prstGeom prst="rect">
            <a:avLst/>
          </a:prstGeom>
        </p:spPr>
      </p:pic>
      <p:pic>
        <p:nvPicPr>
          <p:cNvPr id="3" name="Picture 2">
            <a:extLst>
              <a:ext uri="{FF2B5EF4-FFF2-40B4-BE49-F238E27FC236}">
                <a16:creationId xmlns:a16="http://schemas.microsoft.com/office/drawing/2014/main" id="{66EDF3B2-8F8A-BF40-BD7F-8ED771D14FF3}"/>
              </a:ext>
            </a:extLst>
          </p:cNvPr>
          <p:cNvPicPr>
            <a:picLocks noChangeAspect="1"/>
          </p:cNvPicPr>
          <p:nvPr/>
        </p:nvPicPr>
        <p:blipFill>
          <a:blip r:embed="rId3"/>
          <a:stretch>
            <a:fillRect/>
          </a:stretch>
        </p:blipFill>
        <p:spPr>
          <a:xfrm>
            <a:off x="-1588079" y="0"/>
            <a:ext cx="9105900" cy="6858000"/>
          </a:xfrm>
          <a:prstGeom prst="rect">
            <a:avLst/>
          </a:prstGeom>
        </p:spPr>
      </p:pic>
    </p:spTree>
    <p:extLst>
      <p:ext uri="{BB962C8B-B14F-4D97-AF65-F5344CB8AC3E}">
        <p14:creationId xmlns:p14="http://schemas.microsoft.com/office/powerpoint/2010/main" val="856848895"/>
      </p:ext>
    </p:extLst>
  </p:cSld>
  <p:clrMapOvr>
    <a:masterClrMapping/>
  </p:clrMapOvr>
  <mc:AlternateContent xmlns:mc="http://schemas.openxmlformats.org/markup-compatibility/2006" xmlns:p14="http://schemas.microsoft.com/office/powerpoint/2010/main">
    <mc:Choice Requires="p14">
      <p:transition spd="slow" p14:dur="1400" advClick="0" advTm="2000">
        <p14:ripp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pic>
        <p:nvPicPr>
          <p:cNvPr id="3" name="Picture 2">
            <a:extLst>
              <a:ext uri="{FF2B5EF4-FFF2-40B4-BE49-F238E27FC236}">
                <a16:creationId xmlns:a16="http://schemas.microsoft.com/office/drawing/2014/main" id="{5E22789C-6796-7346-9720-0BCB3263A2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67" r="90764">
                        <a14:foregroundMark x1="25486" y1="42667" x2="16181" y2="42333"/>
                        <a14:foregroundMark x1="16181" y1="42333" x2="13750" y2="50667"/>
                        <a14:foregroundMark x1="13750" y1="50667" x2="15000" y2="57444"/>
                        <a14:foregroundMark x1="15000" y1="57444" x2="19653" y2="61333"/>
                        <a14:foregroundMark x1="19653" y1="61333" x2="25208" y2="59111"/>
                        <a14:foregroundMark x1="25208" y1="59111" x2="26597" y2="50889"/>
                        <a14:foregroundMark x1="26597" y1="50889" x2="22083" y2="46111"/>
                        <a14:foregroundMark x1="22083" y1="46111" x2="21181" y2="46111"/>
                        <a14:foregroundMark x1="4653" y1="40000" x2="764" y2="44333"/>
                        <a14:foregroundMark x1="764" y1="44333" x2="1389" y2="52667"/>
                        <a14:foregroundMark x1="1389" y1="52667" x2="5833" y2="54000"/>
                        <a14:foregroundMark x1="5833" y1="54000" x2="6319" y2="56111"/>
                        <a14:foregroundMark x1="3125" y1="42000" x2="4167" y2="48778"/>
                        <a14:foregroundMark x1="4167" y1="48778" x2="5833" y2="50889"/>
                        <a14:foregroundMark x1="20347" y1="62778" x2="24722" y2="62889"/>
                        <a14:foregroundMark x1="24722" y1="62889" x2="26875" y2="60556"/>
                        <a14:foregroundMark x1="87361" y1="52556" x2="84097" y2="58222"/>
                        <a14:foregroundMark x1="84097" y1="58222" x2="85208" y2="73556"/>
                        <a14:foregroundMark x1="73750" y1="73778" x2="73750" y2="61556"/>
                        <a14:foregroundMark x1="73750" y1="61556" x2="70694" y2="55556"/>
                        <a14:foregroundMark x1="70694" y1="55556" x2="69583" y2="55111"/>
                        <a14:foregroundMark x1="74861" y1="73333" x2="84375" y2="71111"/>
                        <a14:foregroundMark x1="90764" y1="48667" x2="89167" y2="51333"/>
                        <a14:foregroundMark x1="81042" y1="74111" x2="83194" y2="72778"/>
                      </a14:backgroundRemoval>
                    </a14:imgEffect>
                  </a14:imgLayer>
                </a14:imgProps>
              </a:ext>
              <a:ext uri="{28A0092B-C50C-407E-A947-70E740481C1C}">
                <a14:useLocalDpi xmlns:a14="http://schemas.microsoft.com/office/drawing/2010/main" val="0"/>
              </a:ext>
            </a:extLst>
          </a:blip>
          <a:srcRect l="68100" t="25051" b="25455"/>
          <a:stretch/>
        </p:blipFill>
        <p:spPr>
          <a:xfrm>
            <a:off x="7486377" y="3429000"/>
            <a:ext cx="3500277" cy="3394363"/>
          </a:xfrm>
          <a:prstGeom prst="rect">
            <a:avLst/>
          </a:prstGeom>
        </p:spPr>
      </p:pic>
      <p:pic>
        <p:nvPicPr>
          <p:cNvPr id="11" name="Picture 10">
            <a:extLst>
              <a:ext uri="{FF2B5EF4-FFF2-40B4-BE49-F238E27FC236}">
                <a16:creationId xmlns:a16="http://schemas.microsoft.com/office/drawing/2014/main" id="{DEAE848A-EBDC-5F42-9740-FF1488D1A689}"/>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0000" l="4167" r="90764">
                        <a14:foregroundMark x1="25486" y1="42667" x2="16181" y2="42333"/>
                        <a14:foregroundMark x1="16181" y1="42333" x2="13750" y2="50667"/>
                        <a14:foregroundMark x1="13750" y1="50667" x2="15000" y2="57444"/>
                        <a14:foregroundMark x1="15000" y1="57444" x2="19653" y2="61333"/>
                        <a14:foregroundMark x1="19653" y1="61333" x2="25208" y2="59111"/>
                        <a14:foregroundMark x1="25208" y1="59111" x2="26597" y2="50889"/>
                        <a14:foregroundMark x1="26597" y1="50889" x2="22083" y2="46111"/>
                        <a14:foregroundMark x1="22083" y1="46111" x2="21181" y2="46111"/>
                        <a14:foregroundMark x1="4653" y1="40000" x2="764" y2="44333"/>
                        <a14:foregroundMark x1="764" y1="44333" x2="1389" y2="52667"/>
                        <a14:foregroundMark x1="1389" y1="52667" x2="5833" y2="54000"/>
                        <a14:foregroundMark x1="5833" y1="54000" x2="6319" y2="56111"/>
                        <a14:foregroundMark x1="3125" y1="42000" x2="4167" y2="48778"/>
                        <a14:foregroundMark x1="4167" y1="48778" x2="5833" y2="50889"/>
                        <a14:foregroundMark x1="20347" y1="62778" x2="24722" y2="62889"/>
                        <a14:foregroundMark x1="24722" y1="62889" x2="26875" y2="60556"/>
                        <a14:foregroundMark x1="87361" y1="52556" x2="84097" y2="58222"/>
                        <a14:foregroundMark x1="84097" y1="58222" x2="85208" y2="73556"/>
                        <a14:foregroundMark x1="73750" y1="73778" x2="73750" y2="61556"/>
                        <a14:foregroundMark x1="73750" y1="61556" x2="70694" y2="55556"/>
                        <a14:foregroundMark x1="70694" y1="55556" x2="69583" y2="55111"/>
                        <a14:foregroundMark x1="74861" y1="73333" x2="84375" y2="71111"/>
                        <a14:foregroundMark x1="90764" y1="48667" x2="89167" y2="51333"/>
                        <a14:foregroundMark x1="81042" y1="74111" x2="83194" y2="72778"/>
                      </a14:backgroundRemoval>
                    </a14:imgEffect>
                  </a14:imgLayer>
                </a14:imgProps>
              </a:ext>
              <a:ext uri="{28A0092B-C50C-407E-A947-70E740481C1C}">
                <a14:useLocalDpi xmlns:a14="http://schemas.microsoft.com/office/drawing/2010/main" val="0"/>
              </a:ext>
            </a:extLst>
          </a:blip>
          <a:srcRect l="781" t="32526" r="57934" b="28687"/>
          <a:stretch/>
        </p:blipFill>
        <p:spPr>
          <a:xfrm>
            <a:off x="6737527" y="571288"/>
            <a:ext cx="4530144" cy="2660072"/>
          </a:xfrm>
          <a:prstGeom prst="rect">
            <a:avLst/>
          </a:prstGeom>
        </p:spPr>
      </p:pic>
      <p:sp>
        <p:nvSpPr>
          <p:cNvPr id="4" name="Cross 3">
            <a:extLst>
              <a:ext uri="{FF2B5EF4-FFF2-40B4-BE49-F238E27FC236}">
                <a16:creationId xmlns:a16="http://schemas.microsoft.com/office/drawing/2014/main" id="{DDD73551-E233-5645-A0EA-3E147BDAE6C8}"/>
              </a:ext>
            </a:extLst>
          </p:cNvPr>
          <p:cNvSpPr/>
          <p:nvPr/>
        </p:nvSpPr>
        <p:spPr>
          <a:xfrm>
            <a:off x="9689250" y="2905046"/>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6B8B586-892A-8245-9ED6-C4B87BF420C6}"/>
              </a:ext>
            </a:extLst>
          </p:cNvPr>
          <p:cNvPicPr>
            <a:picLocks noChangeAspect="1"/>
          </p:cNvPicPr>
          <p:nvPr/>
        </p:nvPicPr>
        <p:blipFill rotWithShape="1">
          <a:blip r:embed="rId8"/>
          <a:srcRect l="13485" t="10302" r="12371" b="11314"/>
          <a:stretch/>
        </p:blipFill>
        <p:spPr>
          <a:xfrm>
            <a:off x="5786558" y="1174459"/>
            <a:ext cx="5809612" cy="4606323"/>
          </a:xfrm>
          <a:prstGeom prst="rect">
            <a:avLst/>
          </a:prstGeom>
        </p:spPr>
      </p:pic>
    </p:spTree>
    <p:extLst>
      <p:ext uri="{BB962C8B-B14F-4D97-AF65-F5344CB8AC3E}">
        <p14:creationId xmlns:p14="http://schemas.microsoft.com/office/powerpoint/2010/main" val="3765458106"/>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5"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par>
                                <p:cTn id="29" presetID="5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0.7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1"/>
                                        </p:tgtEl>
                                        <p:attrNameLst>
                                          <p:attrName>ppt_y</p:attrName>
                                        </p:attrNameLst>
                                      </p:cBhvr>
                                      <p:tavLst>
                                        <p:tav tm="0">
                                          <p:val>
                                            <p:strVal val="#ppt_y"/>
                                          </p:val>
                                        </p:tav>
                                        <p:tav tm="100000">
                                          <p:val>
                                            <p:strVal val="#ppt_y+#ppt_h*1.125000"/>
                                          </p:val>
                                        </p:tav>
                                      </p:tavLst>
                                    </p:anim>
                                    <p:animEffect transition="out" filter="wipe(down)">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2" presetClass="exit" presetSubtype="4" fill="hold" grpId="1" nodeType="withEffect">
                                  <p:stCondLst>
                                    <p:cond delay="0"/>
                                  </p:stCondLst>
                                  <p:childTnLst>
                                    <p:anim calcmode="lin" valueType="num">
                                      <p:cBhvr additive="base">
                                        <p:cTn id="41" dur="500"/>
                                        <p:tgtEl>
                                          <p:spTgt spid="4"/>
                                        </p:tgtEl>
                                        <p:attrNameLst>
                                          <p:attrName>ppt_y</p:attrName>
                                        </p:attrNameLst>
                                      </p:cBhvr>
                                      <p:tavLst>
                                        <p:tav tm="0">
                                          <p:val>
                                            <p:strVal val="#ppt_y"/>
                                          </p:val>
                                        </p:tav>
                                        <p:tav tm="100000">
                                          <p:val>
                                            <p:strVal val="#ppt_y+#ppt_h*1.125000"/>
                                          </p:val>
                                        </p:tav>
                                      </p:tavLst>
                                    </p:anim>
                                    <p:animEffect transition="out" filter="wipe(down)">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2" presetClass="exit" presetSubtype="4" fill="hold" nodeType="withEffect">
                                  <p:stCondLst>
                                    <p:cond delay="0"/>
                                  </p:stCondLst>
                                  <p:childTnLst>
                                    <p:anim calcmode="lin" valueType="num">
                                      <p:cBhvr additive="base">
                                        <p:cTn id="45" dur="500"/>
                                        <p:tgtEl>
                                          <p:spTgt spid="3"/>
                                        </p:tgtEl>
                                        <p:attrNameLst>
                                          <p:attrName>ppt_y</p:attrName>
                                        </p:attrNameLst>
                                      </p:cBhvr>
                                      <p:tavLst>
                                        <p:tav tm="0">
                                          <p:val>
                                            <p:strVal val="#ppt_y"/>
                                          </p:val>
                                        </p:tav>
                                        <p:tav tm="100000">
                                          <p:val>
                                            <p:strVal val="#ppt_y+#ppt_h*1.125000"/>
                                          </p:val>
                                        </p:tav>
                                      </p:tavLst>
                                    </p:anim>
                                    <p:animEffect transition="out" filter="wipe(down)">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55"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strVal val="#ppt_w*0.70"/>
                                          </p:val>
                                        </p:tav>
                                        <p:tav tm="100000">
                                          <p:val>
                                            <p:strVal val="#ppt_w"/>
                                          </p:val>
                                        </p:tav>
                                      </p:tavLst>
                                    </p:anim>
                                    <p:anim calcmode="lin" valueType="num">
                                      <p:cBhvr>
                                        <p:cTn id="51" dur="1000" fill="hold"/>
                                        <p:tgtEl>
                                          <p:spTgt spid="5"/>
                                        </p:tgtEl>
                                        <p:attrNameLst>
                                          <p:attrName>ppt_h</p:attrName>
                                        </p:attrNameLst>
                                      </p:cBhvr>
                                      <p:tavLst>
                                        <p:tav tm="0">
                                          <p:val>
                                            <p:strVal val="#ppt_h"/>
                                          </p:val>
                                        </p:tav>
                                        <p:tav tm="100000">
                                          <p:val>
                                            <p:strVal val="#ppt_h"/>
                                          </p:val>
                                        </p:tav>
                                      </p:tavLst>
                                    </p:anim>
                                    <p:animEffect transition="in" filter="fade">
                                      <p:cBhvr>
                                        <p:cTn id="5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sp>
        <p:nvSpPr>
          <p:cNvPr id="13" name="Cross 12">
            <a:extLst>
              <a:ext uri="{FF2B5EF4-FFF2-40B4-BE49-F238E27FC236}">
                <a16:creationId xmlns:a16="http://schemas.microsoft.com/office/drawing/2014/main" id="{A3BD0EC2-A33A-A54B-A21A-FDA8049F158F}"/>
              </a:ext>
            </a:extLst>
          </p:cNvPr>
          <p:cNvSpPr/>
          <p:nvPr/>
        </p:nvSpPr>
        <p:spPr>
          <a:xfrm>
            <a:off x="9887679" y="3176072"/>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77ABDFF-27E2-C942-841A-46B87BF16FAA}"/>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000" b="96019" l="10000" r="90000">
                        <a14:foregroundMark x1="50000" y1="92593" x2="61204" y2="91852"/>
                        <a14:foregroundMark x1="61204" y1="91852" x2="71019" y2="86296"/>
                        <a14:foregroundMark x1="71019" y1="86296" x2="79907" y2="76852"/>
                        <a14:foregroundMark x1="79907" y1="76852" x2="84907" y2="66389"/>
                        <a14:foregroundMark x1="84907" y1="66389" x2="84907" y2="66019"/>
                        <a14:foregroundMark x1="45556" y1="90648" x2="57037" y2="90926"/>
                        <a14:foregroundMark x1="57037" y1="90926" x2="67778" y2="84630"/>
                        <a14:foregroundMark x1="67778" y1="84630" x2="82315" y2="65556"/>
                        <a14:foregroundMark x1="82315" y1="65556" x2="83981" y2="61852"/>
                        <a14:foregroundMark x1="52222" y1="95741" x2="64167" y2="96019"/>
                        <a14:foregroundMark x1="64167" y1="96019" x2="75556" y2="91481"/>
                        <a14:foregroundMark x1="75556" y1="91481" x2="85463" y2="83241"/>
                        <a14:foregroundMark x1="85463" y1="83241" x2="88796" y2="72593"/>
                        <a14:foregroundMark x1="88796" y1="72593" x2="88426" y2="72407"/>
                        <a14:foregroundMark x1="82315" y1="65648" x2="85278" y2="66667"/>
                        <a14:foregroundMark x1="45185" y1="90648" x2="55833" y2="95741"/>
                        <a14:foregroundMark x1="55833" y1="95741" x2="55833" y2="95741"/>
                      </a14:backgroundRemoval>
                    </a14:imgEffect>
                  </a14:imgLayer>
                </a14:imgProps>
              </a:ext>
            </a:extLst>
          </a:blip>
          <a:stretch>
            <a:fillRect/>
          </a:stretch>
        </p:blipFill>
        <p:spPr>
          <a:xfrm>
            <a:off x="5124105" y="-283722"/>
            <a:ext cx="7141722" cy="7141722"/>
          </a:xfrm>
          <a:prstGeom prst="rect">
            <a:avLst/>
          </a:prstGeom>
        </p:spPr>
      </p:pic>
      <p:pic>
        <p:nvPicPr>
          <p:cNvPr id="6" name="Picture 5">
            <a:extLst>
              <a:ext uri="{FF2B5EF4-FFF2-40B4-BE49-F238E27FC236}">
                <a16:creationId xmlns:a16="http://schemas.microsoft.com/office/drawing/2014/main" id="{5A66D946-A2C5-1547-9E83-EBB9AE32C2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09" b="96117" l="6970" r="95455">
                        <a14:foregroundMark x1="25758" y1="9709" x2="32879" y2="5097"/>
                        <a14:foregroundMark x1="32879" y1="5097" x2="41061" y2="12136"/>
                        <a14:foregroundMark x1="41061" y1="12136" x2="63636" y2="17476"/>
                        <a14:foregroundMark x1="63636" y1="17476" x2="65455" y2="28883"/>
                        <a14:foregroundMark x1="65455" y1="28883" x2="63636" y2="42476"/>
                        <a14:foregroundMark x1="55152" y1="75243" x2="88939" y2="79854"/>
                        <a14:foregroundMark x1="25606" y1="96359" x2="31212" y2="88592"/>
                        <a14:foregroundMark x1="31212" y1="88592" x2="33788" y2="89563"/>
                        <a14:foregroundMark x1="70606" y1="76942" x2="85758" y2="75971"/>
                        <a14:foregroundMark x1="85758" y1="75971" x2="95455" y2="77670"/>
                      </a14:backgroundRemoval>
                    </a14:imgEffect>
                  </a14:imgLayer>
                </a14:imgProps>
              </a:ext>
            </a:extLst>
          </a:blip>
          <a:srcRect l="-1" r="1193"/>
          <a:stretch/>
        </p:blipFill>
        <p:spPr>
          <a:xfrm>
            <a:off x="6551285" y="720334"/>
            <a:ext cx="4287363" cy="2708666"/>
          </a:xfrm>
          <a:prstGeom prst="rect">
            <a:avLst/>
          </a:prstGeom>
        </p:spPr>
      </p:pic>
      <p:pic>
        <p:nvPicPr>
          <p:cNvPr id="7" name="Picture 6">
            <a:extLst>
              <a:ext uri="{FF2B5EF4-FFF2-40B4-BE49-F238E27FC236}">
                <a16:creationId xmlns:a16="http://schemas.microsoft.com/office/drawing/2014/main" id="{1C6DD688-A2F2-B441-B138-AE8F66A3B2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750">
                        <a14:foregroundMark x1="86500" y1="42500" x2="91000" y2="50750"/>
                        <a14:foregroundMark x1="91000" y1="50750" x2="90750" y2="61250"/>
                        <a14:foregroundMark x1="90750" y1="61250" x2="89250" y2="65250"/>
                      </a14:backgroundRemoval>
                    </a14:imgEffect>
                  </a14:imgLayer>
                </a14:imgProps>
              </a:ext>
            </a:extLst>
          </a:blip>
          <a:stretch>
            <a:fillRect/>
          </a:stretch>
        </p:blipFill>
        <p:spPr>
          <a:xfrm>
            <a:off x="5371094" y="2181613"/>
            <a:ext cx="5080000" cy="5080000"/>
          </a:xfrm>
          <a:prstGeom prst="rect">
            <a:avLst/>
          </a:prstGeom>
        </p:spPr>
      </p:pic>
    </p:spTree>
    <p:extLst>
      <p:ext uri="{BB962C8B-B14F-4D97-AF65-F5344CB8AC3E}">
        <p14:creationId xmlns:p14="http://schemas.microsoft.com/office/powerpoint/2010/main" val="3143363352"/>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nodeType="clickEffect">
                                  <p:stCondLst>
                                    <p:cond delay="0"/>
                                  </p:stCondLst>
                                  <p:childTnLst>
                                    <p:anim calcmode="lin" valueType="num">
                                      <p:cBhvr additive="base">
                                        <p:cTn id="38" dur="500"/>
                                        <p:tgtEl>
                                          <p:spTgt spid="6"/>
                                        </p:tgtEl>
                                        <p:attrNameLst>
                                          <p:attrName>ppt_y</p:attrName>
                                        </p:attrNameLst>
                                      </p:cBhvr>
                                      <p:tavLst>
                                        <p:tav tm="0">
                                          <p:val>
                                            <p:strVal val="#ppt_y"/>
                                          </p:val>
                                        </p:tav>
                                        <p:tav tm="100000">
                                          <p:val>
                                            <p:strVal val="#ppt_y+#ppt_h*1.125000"/>
                                          </p:val>
                                        </p:tav>
                                      </p:tavLst>
                                    </p:anim>
                                    <p:animEffect transition="out" filter="wipe(down)">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2" presetClass="exit" presetSubtype="4" fill="hold" grpId="1" nodeType="withEffect">
                                  <p:stCondLst>
                                    <p:cond delay="0"/>
                                  </p:stCondLst>
                                  <p:childTnLst>
                                    <p:anim calcmode="lin" valueType="num">
                                      <p:cBhvr additive="base">
                                        <p:cTn id="42" dur="500"/>
                                        <p:tgtEl>
                                          <p:spTgt spid="13"/>
                                        </p:tgtEl>
                                        <p:attrNameLst>
                                          <p:attrName>ppt_y</p:attrName>
                                        </p:attrNameLst>
                                      </p:cBhvr>
                                      <p:tavLst>
                                        <p:tav tm="0">
                                          <p:val>
                                            <p:strVal val="#ppt_y"/>
                                          </p:val>
                                        </p:tav>
                                        <p:tav tm="100000">
                                          <p:val>
                                            <p:strVal val="#ppt_y+#ppt_h*1.125000"/>
                                          </p:val>
                                        </p:tav>
                                      </p:tavLst>
                                    </p:anim>
                                    <p:animEffect transition="out" filter="wipe(down)">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5"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par>
                                <p:cTn id="50" presetID="12" presetClass="exit" presetSubtype="4" fill="hold" nodeType="withEffect">
                                  <p:stCondLst>
                                    <p:cond delay="0"/>
                                  </p:stCondLst>
                                  <p:childTnLst>
                                    <p:anim calcmode="lin" valueType="num">
                                      <p:cBhvr additive="base">
                                        <p:cTn id="51" dur="500"/>
                                        <p:tgtEl>
                                          <p:spTgt spid="7"/>
                                        </p:tgtEl>
                                        <p:attrNameLst>
                                          <p:attrName>ppt_y</p:attrName>
                                        </p:attrNameLst>
                                      </p:cBhvr>
                                      <p:tavLst>
                                        <p:tav tm="0">
                                          <p:val>
                                            <p:strVal val="#ppt_y"/>
                                          </p:val>
                                        </p:tav>
                                        <p:tav tm="100000">
                                          <p:val>
                                            <p:strVal val="#ppt_y+#ppt_h*1.125000"/>
                                          </p:val>
                                        </p:tav>
                                      </p:tavLst>
                                    </p:anim>
                                    <p:animEffect transition="out" filter="wipe(down)">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sp>
        <p:nvSpPr>
          <p:cNvPr id="13" name="Cross 12">
            <a:extLst>
              <a:ext uri="{FF2B5EF4-FFF2-40B4-BE49-F238E27FC236}">
                <a16:creationId xmlns:a16="http://schemas.microsoft.com/office/drawing/2014/main" id="{A3BD0EC2-A33A-A54B-A21A-FDA8049F158F}"/>
              </a:ext>
            </a:extLst>
          </p:cNvPr>
          <p:cNvSpPr/>
          <p:nvPr/>
        </p:nvSpPr>
        <p:spPr>
          <a:xfrm>
            <a:off x="10119443" y="3993729"/>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107D2BC-9C18-284F-8E64-DC1272A73AE2}"/>
              </a:ext>
            </a:extLst>
          </p:cNvPr>
          <p:cNvPicPr>
            <a:picLocks noChangeAspect="1"/>
          </p:cNvPicPr>
          <p:nvPr/>
        </p:nvPicPr>
        <p:blipFill>
          <a:blip r:embed="rId6"/>
          <a:stretch>
            <a:fillRect/>
          </a:stretch>
        </p:blipFill>
        <p:spPr>
          <a:xfrm>
            <a:off x="5696995" y="3068127"/>
            <a:ext cx="4030221" cy="2973422"/>
          </a:xfrm>
          <a:prstGeom prst="rect">
            <a:avLst/>
          </a:prstGeom>
        </p:spPr>
      </p:pic>
      <p:pic>
        <p:nvPicPr>
          <p:cNvPr id="4" name="Picture 3">
            <a:extLst>
              <a:ext uri="{FF2B5EF4-FFF2-40B4-BE49-F238E27FC236}">
                <a16:creationId xmlns:a16="http://schemas.microsoft.com/office/drawing/2014/main" id="{1FDFF0FC-2E2C-A840-A7AA-58B0540FB6AC}"/>
              </a:ext>
            </a:extLst>
          </p:cNvPr>
          <p:cNvPicPr>
            <a:picLocks noChangeAspect="1"/>
          </p:cNvPicPr>
          <p:nvPr/>
        </p:nvPicPr>
        <p:blipFill>
          <a:blip r:embed="rId7"/>
          <a:stretch>
            <a:fillRect/>
          </a:stretch>
        </p:blipFill>
        <p:spPr>
          <a:xfrm>
            <a:off x="6314731" y="319547"/>
            <a:ext cx="4377214" cy="3864259"/>
          </a:xfrm>
          <a:prstGeom prst="rect">
            <a:avLst/>
          </a:prstGeom>
        </p:spPr>
      </p:pic>
      <p:pic>
        <p:nvPicPr>
          <p:cNvPr id="5" name="Picture 4">
            <a:extLst>
              <a:ext uri="{FF2B5EF4-FFF2-40B4-BE49-F238E27FC236}">
                <a16:creationId xmlns:a16="http://schemas.microsoft.com/office/drawing/2014/main" id="{32B9001C-40DB-A741-AAEB-F986E4F99D97}"/>
              </a:ext>
            </a:extLst>
          </p:cNvPr>
          <p:cNvPicPr>
            <a:picLocks noChangeAspect="1"/>
          </p:cNvPicPr>
          <p:nvPr/>
        </p:nvPicPr>
        <p:blipFill rotWithShape="1">
          <a:blip r:embed="rId8"/>
          <a:srcRect l="18704" t="17125" r="19533" b="11905"/>
          <a:stretch/>
        </p:blipFill>
        <p:spPr>
          <a:xfrm>
            <a:off x="6581613" y="457601"/>
            <a:ext cx="3930057" cy="6080852"/>
          </a:xfrm>
          <a:prstGeom prst="rect">
            <a:avLst/>
          </a:prstGeom>
        </p:spPr>
      </p:pic>
    </p:spTree>
    <p:extLst>
      <p:ext uri="{BB962C8B-B14F-4D97-AF65-F5344CB8AC3E}">
        <p14:creationId xmlns:p14="http://schemas.microsoft.com/office/powerpoint/2010/main" val="1495070607"/>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par>
                                <p:cTn id="25" presetID="55"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nodeType="clickEffect">
                                  <p:stCondLst>
                                    <p:cond delay="0"/>
                                  </p:stCondLst>
                                  <p:childTnLst>
                                    <p:anim calcmode="lin" valueType="num">
                                      <p:cBhvr additive="base">
                                        <p:cTn id="38" dur="500"/>
                                        <p:tgtEl>
                                          <p:spTgt spid="4"/>
                                        </p:tgtEl>
                                        <p:attrNameLst>
                                          <p:attrName>ppt_y</p:attrName>
                                        </p:attrNameLst>
                                      </p:cBhvr>
                                      <p:tavLst>
                                        <p:tav tm="0">
                                          <p:val>
                                            <p:strVal val="#ppt_y"/>
                                          </p:val>
                                        </p:tav>
                                        <p:tav tm="100000">
                                          <p:val>
                                            <p:strVal val="#ppt_y+#ppt_h*1.125000"/>
                                          </p:val>
                                        </p:tav>
                                      </p:tavLst>
                                    </p:anim>
                                    <p:animEffect transition="out" filter="wipe(down)">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2" presetClass="exit" presetSubtype="4" fill="hold" nodeType="withEffect">
                                  <p:stCondLst>
                                    <p:cond delay="0"/>
                                  </p:stCondLst>
                                  <p:childTnLst>
                                    <p:anim calcmode="lin" valueType="num">
                                      <p:cBhvr additive="base">
                                        <p:cTn id="42" dur="500"/>
                                        <p:tgtEl>
                                          <p:spTgt spid="3"/>
                                        </p:tgtEl>
                                        <p:attrNameLst>
                                          <p:attrName>ppt_y</p:attrName>
                                        </p:attrNameLst>
                                      </p:cBhvr>
                                      <p:tavLst>
                                        <p:tav tm="0">
                                          <p:val>
                                            <p:strVal val="#ppt_y"/>
                                          </p:val>
                                        </p:tav>
                                        <p:tav tm="100000">
                                          <p:val>
                                            <p:strVal val="#ppt_y+#ppt_h*1.125000"/>
                                          </p:val>
                                        </p:tav>
                                      </p:tavLst>
                                    </p:anim>
                                    <p:animEffect transition="out" filter="wipe(down)">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12" presetClass="exit" presetSubtype="4" fill="hold" grpId="1" nodeType="withEffect">
                                  <p:stCondLst>
                                    <p:cond delay="0"/>
                                  </p:stCondLst>
                                  <p:childTnLst>
                                    <p:anim calcmode="lin" valueType="num">
                                      <p:cBhvr additive="base">
                                        <p:cTn id="46" dur="500"/>
                                        <p:tgtEl>
                                          <p:spTgt spid="13"/>
                                        </p:tgtEl>
                                        <p:attrNameLst>
                                          <p:attrName>ppt_y</p:attrName>
                                        </p:attrNameLst>
                                      </p:cBhvr>
                                      <p:tavLst>
                                        <p:tav tm="0">
                                          <p:val>
                                            <p:strVal val="#ppt_y"/>
                                          </p:val>
                                        </p:tav>
                                        <p:tav tm="100000">
                                          <p:val>
                                            <p:strVal val="#ppt_y+#ppt_h*1.125000"/>
                                          </p:val>
                                        </p:tav>
                                      </p:tavLst>
                                    </p:anim>
                                    <p:animEffect transition="out" filter="wipe(down)">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55"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0.70"/>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3F04DD-583C-2D41-8990-4589C07239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25" b="94426" l="10000" r="90000">
                        <a14:foregroundMark x1="44524" y1="17949" x2="36905" y2="21070"/>
                        <a14:foregroundMark x1="36905" y1="21070" x2="35238" y2="28540"/>
                        <a14:foregroundMark x1="35238" y1="28540" x2="40714" y2="33668"/>
                        <a14:foregroundMark x1="40714" y1="33668" x2="48571" y2="37235"/>
                        <a14:foregroundMark x1="48571" y1="37235" x2="54286" y2="42363"/>
                        <a14:foregroundMark x1="54286" y1="42363" x2="57976" y2="48718"/>
                        <a14:foregroundMark x1="57976" y1="48718" x2="59881" y2="56633"/>
                        <a14:foregroundMark x1="59881" y1="56633" x2="56786" y2="63434"/>
                        <a14:foregroundMark x1="56786" y1="63434" x2="49405" y2="68116"/>
                        <a14:foregroundMark x1="49405" y1="68116" x2="41429" y2="68339"/>
                        <a14:foregroundMark x1="41429" y1="68339" x2="33571" y2="65106"/>
                        <a14:foregroundMark x1="33571" y1="65106" x2="35119" y2="55964"/>
                        <a14:foregroundMark x1="35119" y1="55964" x2="42381" y2="50167"/>
                        <a14:foregroundMark x1="42381" y1="50167" x2="50714" y2="49944"/>
                        <a14:foregroundMark x1="50714" y1="49944" x2="56190" y2="55184"/>
                        <a14:foregroundMark x1="56190" y1="55184" x2="58810" y2="62542"/>
                        <a14:foregroundMark x1="58810" y1="62542" x2="55476" y2="71237"/>
                        <a14:foregroundMark x1="55476" y1="71237" x2="45000" y2="83389"/>
                        <a14:foregroundMark x1="45000" y1="83389" x2="45476" y2="92085"/>
                        <a14:foregroundMark x1="45476" y1="92085" x2="50714" y2="94426"/>
                        <a14:foregroundMark x1="30714" y1="35452" x2="45238" y2="44593"/>
                        <a14:foregroundMark x1="47619" y1="54404" x2="53214" y2="57302"/>
                        <a14:foregroundMark x1="30714" y1="61093" x2="31429" y2="62542"/>
                        <a14:foregroundMark x1="48095" y1="22965" x2="40952" y2="25307"/>
                        <a14:foregroundMark x1="40952" y1="25307" x2="39643" y2="27313"/>
                        <a14:foregroundMark x1="58929" y1="23300" x2="61905" y2="27536"/>
                        <a14:foregroundMark x1="52024" y1="41472" x2="52976" y2="41695"/>
                        <a14:foregroundMark x1="64286" y1="4125" x2="64923" y2="9585"/>
                        <a14:foregroundMark x1="68335" y1="13950" x2="70622" y2="15863"/>
                        <a14:foregroundMark x1="72262" y1="14158" x2="72528" y2="14386"/>
                        <a14:foregroundMark x1="78268" y1="23120" x2="78571" y2="26198"/>
                        <a14:foregroundMark x1="77934" y1="19734" x2="78047" y2="20882"/>
                        <a14:foregroundMark x1="71941" y1="27726" x2="71310" y2="27871"/>
                        <a14:foregroundMark x1="78571" y1="26198" x2="72154" y2="27677"/>
                        <a14:foregroundMark x1="71310" y1="27871" x2="68929" y2="26644"/>
                        <a14:foregroundMark x1="73581" y1="20418" x2="74398" y2="21948"/>
                        <a14:backgroundMark x1="42262" y1="27090" x2="44524" y2="27313"/>
                        <a14:backgroundMark x1="65476" y1="9142" x2="69881" y2="12709"/>
                        <a14:backgroundMark x1="72500" y1="26421" x2="75476" y2="22742"/>
                        <a14:backgroundMark x1="70952" y1="15608" x2="76786" y2="20624"/>
                        <a14:backgroundMark x1="76786" y1="20624" x2="75833" y2="24638"/>
                        <a14:backgroundMark x1="72976" y1="26867" x2="76071" y2="25195"/>
                      </a14:backgroundRemoval>
                    </a14:imgEffect>
                  </a14:imgLayer>
                </a14:imgProps>
              </a:ext>
            </a:extLst>
          </a:blip>
          <a:stretch>
            <a:fillRect/>
          </a:stretch>
        </p:blipFill>
        <p:spPr>
          <a:xfrm>
            <a:off x="4689765" y="0"/>
            <a:ext cx="6422207" cy="6858000"/>
          </a:xfrm>
          <a:prstGeom prst="rect">
            <a:avLst/>
          </a:prstGeom>
        </p:spPr>
      </p:pic>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sp>
        <p:nvSpPr>
          <p:cNvPr id="13" name="Cross 12">
            <a:extLst>
              <a:ext uri="{FF2B5EF4-FFF2-40B4-BE49-F238E27FC236}">
                <a16:creationId xmlns:a16="http://schemas.microsoft.com/office/drawing/2014/main" id="{A3BD0EC2-A33A-A54B-A21A-FDA8049F158F}"/>
              </a:ext>
            </a:extLst>
          </p:cNvPr>
          <p:cNvSpPr/>
          <p:nvPr/>
        </p:nvSpPr>
        <p:spPr>
          <a:xfrm>
            <a:off x="9427021" y="2486028"/>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F888ABC-6492-E84B-9B5B-52E9A7EB1BAC}"/>
              </a:ext>
            </a:extLst>
          </p:cNvPr>
          <p:cNvPicPr>
            <a:picLocks noChangeAspect="1"/>
          </p:cNvPicPr>
          <p:nvPr/>
        </p:nvPicPr>
        <p:blipFill rotWithShape="1">
          <a:blip r:embed="rId7"/>
          <a:srcRect l="10153" r="17321" b="9697"/>
          <a:stretch/>
        </p:blipFill>
        <p:spPr>
          <a:xfrm>
            <a:off x="6530411" y="511755"/>
            <a:ext cx="4765965" cy="6192982"/>
          </a:xfrm>
          <a:prstGeom prst="rect">
            <a:avLst/>
          </a:prstGeom>
        </p:spPr>
      </p:pic>
      <p:pic>
        <p:nvPicPr>
          <p:cNvPr id="7" name="Picture 6">
            <a:extLst>
              <a:ext uri="{FF2B5EF4-FFF2-40B4-BE49-F238E27FC236}">
                <a16:creationId xmlns:a16="http://schemas.microsoft.com/office/drawing/2014/main" id="{A35B8CD0-3358-8B42-83B4-ADFA2B5177F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12778" t="28333" r="13055" b="28958"/>
          <a:stretch/>
        </p:blipFill>
        <p:spPr>
          <a:xfrm>
            <a:off x="8028256" y="3810863"/>
            <a:ext cx="3942536" cy="2270281"/>
          </a:xfrm>
          <a:prstGeom prst="rect">
            <a:avLst/>
          </a:prstGeom>
        </p:spPr>
      </p:pic>
    </p:spTree>
    <p:extLst>
      <p:ext uri="{BB962C8B-B14F-4D97-AF65-F5344CB8AC3E}">
        <p14:creationId xmlns:p14="http://schemas.microsoft.com/office/powerpoint/2010/main" val="1699523310"/>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nodeType="clickEffect">
                                  <p:stCondLst>
                                    <p:cond delay="0"/>
                                  </p:stCondLst>
                                  <p:childTnLst>
                                    <p:anim calcmode="lin" valueType="num">
                                      <p:cBhvr additive="base">
                                        <p:cTn id="35" dur="500"/>
                                        <p:tgtEl>
                                          <p:spTgt spid="6"/>
                                        </p:tgtEl>
                                        <p:attrNameLst>
                                          <p:attrName>ppt_y</p:attrName>
                                        </p:attrNameLst>
                                      </p:cBhvr>
                                      <p:tavLst>
                                        <p:tav tm="0">
                                          <p:val>
                                            <p:strVal val="#ppt_y"/>
                                          </p:val>
                                        </p:tav>
                                        <p:tav tm="100000">
                                          <p:val>
                                            <p:strVal val="#ppt_y+#ppt_h*1.125000"/>
                                          </p:val>
                                        </p:tav>
                                      </p:tavLst>
                                    </p:anim>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2" presetClass="exit" presetSubtype="4" fill="hold" grpId="1" nodeType="withEffect">
                                  <p:stCondLst>
                                    <p:cond delay="0"/>
                                  </p:stCondLst>
                                  <p:childTnLst>
                                    <p:anim calcmode="lin" valueType="num">
                                      <p:cBhvr additive="base">
                                        <p:cTn id="39" dur="500"/>
                                        <p:tgtEl>
                                          <p:spTgt spid="13"/>
                                        </p:tgtEl>
                                        <p:attrNameLst>
                                          <p:attrName>ppt_y</p:attrName>
                                        </p:attrNameLst>
                                      </p:cBhvr>
                                      <p:tavLst>
                                        <p:tav tm="0">
                                          <p:val>
                                            <p:strVal val="#ppt_y"/>
                                          </p:val>
                                        </p:tav>
                                        <p:tav tm="100000">
                                          <p:val>
                                            <p:strVal val="#ppt_y+#ppt_h*1.125000"/>
                                          </p:val>
                                        </p:tav>
                                      </p:tavLst>
                                    </p:anim>
                                    <p:animEffect transition="out" filter="wipe(down)">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2" presetClass="exit" presetSubtype="4" fill="hold" nodeType="withEffect">
                                  <p:stCondLst>
                                    <p:cond delay="0"/>
                                  </p:stCondLst>
                                  <p:childTnLst>
                                    <p:anim calcmode="lin" valueType="num">
                                      <p:cBhvr additive="base">
                                        <p:cTn id="43" dur="500"/>
                                        <p:tgtEl>
                                          <p:spTgt spid="7"/>
                                        </p:tgtEl>
                                        <p:attrNameLst>
                                          <p:attrName>ppt_y</p:attrName>
                                        </p:attrNameLst>
                                      </p:cBhvr>
                                      <p:tavLst>
                                        <p:tav tm="0">
                                          <p:val>
                                            <p:strVal val="#ppt_y"/>
                                          </p:val>
                                        </p:tav>
                                        <p:tav tm="100000">
                                          <p:val>
                                            <p:strVal val="#ppt_y+#ppt_h*1.125000"/>
                                          </p:val>
                                        </p:tav>
                                      </p:tavLst>
                                    </p:anim>
                                    <p:animEffect transition="out" filter="wipe(down)">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2" presetClass="entr" presetSubtype="4"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sp>
        <p:nvSpPr>
          <p:cNvPr id="13" name="Cross 12">
            <a:extLst>
              <a:ext uri="{FF2B5EF4-FFF2-40B4-BE49-F238E27FC236}">
                <a16:creationId xmlns:a16="http://schemas.microsoft.com/office/drawing/2014/main" id="{A3BD0EC2-A33A-A54B-A21A-FDA8049F158F}"/>
              </a:ext>
            </a:extLst>
          </p:cNvPr>
          <p:cNvSpPr/>
          <p:nvPr/>
        </p:nvSpPr>
        <p:spPr>
          <a:xfrm>
            <a:off x="7586683" y="2905452"/>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A95AE8A-8603-7945-A59C-63C3262EF8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6397" t="20417" r="26172" b="20819"/>
          <a:stretch/>
        </p:blipFill>
        <p:spPr>
          <a:xfrm>
            <a:off x="6259846" y="4062660"/>
            <a:ext cx="2063186" cy="2556164"/>
          </a:xfrm>
          <a:prstGeom prst="rect">
            <a:avLst/>
          </a:prstGeom>
        </p:spPr>
      </p:pic>
      <p:pic>
        <p:nvPicPr>
          <p:cNvPr id="4" name="Picture 3">
            <a:extLst>
              <a:ext uri="{FF2B5EF4-FFF2-40B4-BE49-F238E27FC236}">
                <a16:creationId xmlns:a16="http://schemas.microsoft.com/office/drawing/2014/main" id="{723D8659-2AB4-AB4C-AC09-C7BB309C6A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38205" b="20819"/>
          <a:stretch/>
        </p:blipFill>
        <p:spPr>
          <a:xfrm>
            <a:off x="8933739" y="700087"/>
            <a:ext cx="4237886" cy="5430247"/>
          </a:xfrm>
          <a:prstGeom prst="rect">
            <a:avLst/>
          </a:prstGeom>
        </p:spPr>
      </p:pic>
      <p:pic>
        <p:nvPicPr>
          <p:cNvPr id="5" name="Picture 4">
            <a:extLst>
              <a:ext uri="{FF2B5EF4-FFF2-40B4-BE49-F238E27FC236}">
                <a16:creationId xmlns:a16="http://schemas.microsoft.com/office/drawing/2014/main" id="{A038322B-9265-E445-82EE-348FE20B6E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33" b="99167" l="2825" r="98305">
                        <a14:foregroundMark x1="10546" y1="56250" x2="4708" y2="72917"/>
                        <a14:foregroundMark x1="4708" y1="72917" x2="9228" y2="80972"/>
                        <a14:foregroundMark x1="9228" y1="80972" x2="19774" y2="84306"/>
                        <a14:foregroundMark x1="19774" y1="84306" x2="27307" y2="89722"/>
                        <a14:foregroundMark x1="27307" y1="89722" x2="27307" y2="93333"/>
                        <a14:foregroundMark x1="32957" y1="95278" x2="41243" y2="98889"/>
                        <a14:foregroundMark x1="41243" y1="98889" x2="54614" y2="99167"/>
                        <a14:foregroundMark x1="54614" y1="99167" x2="56874" y2="97361"/>
                        <a14:foregroundMark x1="3013" y1="77917" x2="5273" y2="68611"/>
                        <a14:foregroundMark x1="89454" y1="45694" x2="97740" y2="59167"/>
                        <a14:foregroundMark x1="97740" y1="59167" x2="97740" y2="66528"/>
                        <a14:foregroundMark x1="97740" y1="66528" x2="91714" y2="73611"/>
                        <a14:foregroundMark x1="91714" y1="73611" x2="88512" y2="74583"/>
                        <a14:foregroundMark x1="95292" y1="56667" x2="98493" y2="63611"/>
                        <a14:foregroundMark x1="98493" y1="63611" x2="96987" y2="66250"/>
                        <a14:foregroundMark x1="76460" y1="23194" x2="85687" y2="10694"/>
                        <a14:foregroundMark x1="85687" y1="10694" x2="86817" y2="3611"/>
                        <a14:foregroundMark x1="86817" y1="3611" x2="86629" y2="3333"/>
                      </a14:backgroundRemoval>
                    </a14:imgEffect>
                  </a14:imgLayer>
                </a14:imgProps>
              </a:ext>
            </a:extLst>
          </a:blip>
          <a:stretch>
            <a:fillRect/>
          </a:stretch>
        </p:blipFill>
        <p:spPr>
          <a:xfrm>
            <a:off x="6370632" y="314298"/>
            <a:ext cx="2063186" cy="2797540"/>
          </a:xfrm>
          <a:prstGeom prst="rect">
            <a:avLst/>
          </a:prstGeom>
        </p:spPr>
      </p:pic>
      <p:pic>
        <p:nvPicPr>
          <p:cNvPr id="11" name="Picture 10">
            <a:extLst>
              <a:ext uri="{FF2B5EF4-FFF2-40B4-BE49-F238E27FC236}">
                <a16:creationId xmlns:a16="http://schemas.microsoft.com/office/drawing/2014/main" id="{00077081-D763-4E4F-B9E7-51508ECEAAD1}"/>
              </a:ext>
            </a:extLst>
          </p:cNvPr>
          <p:cNvPicPr>
            <a:picLocks noChangeAspect="1"/>
          </p:cNvPicPr>
          <p:nvPr/>
        </p:nvPicPr>
        <p:blipFill>
          <a:blip r:embed="rId11"/>
          <a:stretch>
            <a:fillRect/>
          </a:stretch>
        </p:blipFill>
        <p:spPr>
          <a:xfrm>
            <a:off x="5821369" y="2717621"/>
            <a:ext cx="5890412" cy="3926941"/>
          </a:xfrm>
          <a:prstGeom prst="rect">
            <a:avLst/>
          </a:prstGeom>
        </p:spPr>
      </p:pic>
      <p:pic>
        <p:nvPicPr>
          <p:cNvPr id="14" name="图片 11">
            <a:extLst>
              <a:ext uri="{FF2B5EF4-FFF2-40B4-BE49-F238E27FC236}">
                <a16:creationId xmlns:a16="http://schemas.microsoft.com/office/drawing/2014/main" id="{CCE24EFF-5BDA-954A-A811-F53B6A00DC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1228" y="-277091"/>
            <a:ext cx="3919708" cy="3884753"/>
          </a:xfrm>
          <a:prstGeom prst="rect">
            <a:avLst/>
          </a:prstGeom>
        </p:spPr>
      </p:pic>
      <p:sp>
        <p:nvSpPr>
          <p:cNvPr id="15" name="矩形 12">
            <a:extLst>
              <a:ext uri="{FF2B5EF4-FFF2-40B4-BE49-F238E27FC236}">
                <a16:creationId xmlns:a16="http://schemas.microsoft.com/office/drawing/2014/main" id="{009314DD-D592-124D-A988-0F6A10B7DF8E}"/>
              </a:ext>
            </a:extLst>
          </p:cNvPr>
          <p:cNvSpPr/>
          <p:nvPr/>
        </p:nvSpPr>
        <p:spPr>
          <a:xfrm rot="21007890">
            <a:off x="7199254" y="1052398"/>
            <a:ext cx="2066591" cy="1200329"/>
          </a:xfrm>
          <a:prstGeom prst="rect">
            <a:avLst/>
          </a:prstGeom>
        </p:spPr>
        <p:txBody>
          <a:bodyPr wrap="none">
            <a:spAutoFit/>
          </a:bodyPr>
          <a:lstStyle/>
          <a:p>
            <a:r>
              <a:rPr lang="vi-VN" altLang="zh-CN" sz="3600" b="1" dirty="0">
                <a:solidFill>
                  <a:schemeClr val="bg1"/>
                </a:solidFill>
                <a:latin typeface="SVN-Bear" panose="02040603050506020204" pitchFamily="18" charset="0"/>
                <a:ea typeface="汉仪小麦体简" panose="00020600040101010101" pitchFamily="18" charset="-122"/>
              </a:rPr>
              <a:t>Bánh bột lọc</a:t>
            </a:r>
          </a:p>
          <a:p>
            <a:pPr algn="ctr"/>
            <a:r>
              <a:rPr lang="vi-VN" altLang="zh-CN" sz="3600" b="1" dirty="0">
                <a:solidFill>
                  <a:schemeClr val="bg1"/>
                </a:solidFill>
                <a:latin typeface="SVN-Bear" panose="02040603050506020204" pitchFamily="18" charset="0"/>
                <a:ea typeface="汉仪小麦体简" panose="00020600040101010101" pitchFamily="18" charset="-122"/>
              </a:rPr>
              <a:t>Huế</a:t>
            </a:r>
          </a:p>
        </p:txBody>
      </p:sp>
    </p:spTree>
    <p:extLst>
      <p:ext uri="{BB962C8B-B14F-4D97-AF65-F5344CB8AC3E}">
        <p14:creationId xmlns:p14="http://schemas.microsoft.com/office/powerpoint/2010/main" val="1269348163"/>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nodeType="clickEffect">
                                  <p:stCondLst>
                                    <p:cond delay="0"/>
                                  </p:stCondLst>
                                  <p:childTnLst>
                                    <p:anim calcmode="lin" valueType="num">
                                      <p:cBhvr additive="base">
                                        <p:cTn id="35" dur="500"/>
                                        <p:tgtEl>
                                          <p:spTgt spid="3"/>
                                        </p:tgtEl>
                                        <p:attrNameLst>
                                          <p:attrName>ppt_y</p:attrName>
                                        </p:attrNameLst>
                                      </p:cBhvr>
                                      <p:tavLst>
                                        <p:tav tm="0">
                                          <p:val>
                                            <p:strVal val="#ppt_y"/>
                                          </p:val>
                                        </p:tav>
                                        <p:tav tm="100000">
                                          <p:val>
                                            <p:strVal val="#ppt_y+#ppt_h*1.125000"/>
                                          </p:val>
                                        </p:tav>
                                      </p:tavLst>
                                    </p:anim>
                                    <p:animEffect transition="out" filter="wipe(down)">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5"/>
                                        </p:tgtEl>
                                        <p:attrNameLst>
                                          <p:attrName>ppt_y</p:attrName>
                                        </p:attrNameLst>
                                      </p:cBhvr>
                                      <p:tavLst>
                                        <p:tav tm="0">
                                          <p:val>
                                            <p:strVal val="#ppt_y"/>
                                          </p:val>
                                        </p:tav>
                                        <p:tav tm="100000">
                                          <p:val>
                                            <p:strVal val="#ppt_y+#ppt_h*1.125000"/>
                                          </p:val>
                                        </p:tav>
                                      </p:tavLst>
                                    </p:anim>
                                    <p:animEffect transition="out" filter="wipe(down)">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13"/>
                                        </p:tgtEl>
                                        <p:attrNameLst>
                                          <p:attrName>ppt_y</p:attrName>
                                        </p:attrNameLst>
                                      </p:cBhvr>
                                      <p:tavLst>
                                        <p:tav tm="0">
                                          <p:val>
                                            <p:strVal val="#ppt_y"/>
                                          </p:val>
                                        </p:tav>
                                        <p:tav tm="100000">
                                          <p:val>
                                            <p:strVal val="#ppt_y+#ppt_h*1.125000"/>
                                          </p:val>
                                        </p:tav>
                                      </p:tavLst>
                                    </p:anim>
                                    <p:animEffect transition="out" filter="wipe(down)">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2" presetClass="exit" presetSubtype="4" fill="hold" nodeType="withEffect">
                                  <p:stCondLst>
                                    <p:cond delay="0"/>
                                  </p:stCondLst>
                                  <p:childTnLst>
                                    <p:anim calcmode="lin" valueType="num">
                                      <p:cBhvr additive="base">
                                        <p:cTn id="47" dur="500"/>
                                        <p:tgtEl>
                                          <p:spTgt spid="4"/>
                                        </p:tgtEl>
                                        <p:attrNameLst>
                                          <p:attrName>ppt_y</p:attrName>
                                        </p:attrNameLst>
                                      </p:cBhvr>
                                      <p:tavLst>
                                        <p:tav tm="0">
                                          <p:val>
                                            <p:strVal val="#ppt_y"/>
                                          </p:val>
                                        </p:tav>
                                        <p:tav tm="100000">
                                          <p:val>
                                            <p:strVal val="#ppt_y+#ppt_h*1.125000"/>
                                          </p:val>
                                        </p:tav>
                                      </p:tavLst>
                                    </p:anim>
                                    <p:animEffect transition="out" filter="wipe(down)">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2" presetClass="entr" presetSubtype="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3"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descr="2">
            <a:extLst>
              <a:ext uri="{FF2B5EF4-FFF2-40B4-BE49-F238E27FC236}">
                <a16:creationId xmlns:a16="http://schemas.microsoft.com/office/drawing/2014/main" id="{59D4D076-E23C-F244-A996-8FE4453F5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34" y="-172447"/>
            <a:ext cx="4530143" cy="4147543"/>
          </a:xfrm>
          <a:prstGeom prst="rect">
            <a:avLst/>
          </a:prstGeom>
        </p:spPr>
      </p:pic>
      <p:sp>
        <p:nvSpPr>
          <p:cNvPr id="8" name="Rectangle 7">
            <a:extLst>
              <a:ext uri="{FF2B5EF4-FFF2-40B4-BE49-F238E27FC236}">
                <a16:creationId xmlns:a16="http://schemas.microsoft.com/office/drawing/2014/main" id="{09A52DB7-6F1E-0644-9C78-53C7656982DC}"/>
              </a:ext>
            </a:extLst>
          </p:cNvPr>
          <p:cNvSpPr/>
          <p:nvPr/>
        </p:nvSpPr>
        <p:spPr>
          <a:xfrm>
            <a:off x="1500054" y="1174459"/>
            <a:ext cx="3530302" cy="1077218"/>
          </a:xfrm>
          <a:prstGeom prst="rect">
            <a:avLst/>
          </a:prstGeom>
        </p:spPr>
        <p:txBody>
          <a:bodyPr wrap="square">
            <a:spAutoFit/>
          </a:bodyPr>
          <a:lstStyle/>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Đây</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là</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đặc</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sản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gì</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p>
          <a:p>
            <a:pPr algn="ct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của</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vùng</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miền</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 </a:t>
            </a:r>
            <a:r>
              <a:rPr lang="en-US" altLang="zh-CN" sz="3200" dirty="0" err="1">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nào</a:t>
            </a:r>
            <a:r>
              <a:rPr lang="en-US" altLang="zh-CN" sz="32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rPr>
              <a:t>?</a:t>
            </a:r>
            <a:endParaRPr lang="zh-CN" altLang="en-US" sz="2400" dirty="0">
              <a:ln w="9525">
                <a:gradFill>
                  <a:gsLst>
                    <a:gs pos="0">
                      <a:srgbClr val="66A117"/>
                    </a:gs>
                    <a:gs pos="100000">
                      <a:srgbClr val="3E830E"/>
                    </a:gs>
                  </a:gsLst>
                  <a:lin ang="5400000" scaled="1"/>
                </a:gradFill>
              </a:ln>
              <a:solidFill>
                <a:srgbClr val="60898A"/>
              </a:solidFill>
              <a:effectLst>
                <a:outerShdw blurRad="50800" dist="38100" dir="2700000" algn="tl" rotWithShape="0">
                  <a:schemeClr val="accent6">
                    <a:lumMod val="50000"/>
                    <a:alpha val="40000"/>
                  </a:schemeClr>
                </a:outerShdw>
              </a:effectLst>
              <a:latin typeface="SVN-Bulgary" pitchFamily="2" charset="0"/>
              <a:cs typeface="+mn-ea"/>
              <a:sym typeface="+mn-lt"/>
            </a:endParaRPr>
          </a:p>
        </p:txBody>
      </p:sp>
      <p:pic>
        <p:nvPicPr>
          <p:cNvPr id="10" name="Picture 9">
            <a:extLst>
              <a:ext uri="{FF2B5EF4-FFF2-40B4-BE49-F238E27FC236}">
                <a16:creationId xmlns:a16="http://schemas.microsoft.com/office/drawing/2014/main" id="{5D4407B5-749C-5C47-AD50-B6A2EF59A8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00" b="91200" l="20000" r="91400">
                        <a14:foregroundMark x1="34400" y1="5400" x2="34400" y2="5400"/>
                        <a14:foregroundMark x1="24000" y1="13600" x2="24000" y2="13600"/>
                        <a14:foregroundMark x1="20200" y1="13800" x2="20200" y2="13800"/>
                        <a14:foregroundMark x1="24400" y1="2600" x2="24400" y2="2600"/>
                        <a14:foregroundMark x1="40400" y1="84600" x2="40400" y2="84600"/>
                        <a14:foregroundMark x1="41600" y1="89400" x2="41600" y2="89400"/>
                        <a14:foregroundMark x1="65800" y1="91200" x2="65800" y2="91200"/>
                        <a14:foregroundMark x1="37800" y1="54000" x2="37800" y2="54000"/>
                        <a14:foregroundMark x1="48200" y1="55400" x2="70800" y2="60400"/>
                        <a14:foregroundMark x1="70800" y1="60400" x2="71000" y2="60600"/>
                        <a14:foregroundMark x1="68600" y1="54200" x2="61000" y2="57000"/>
                        <a14:foregroundMark x1="61000" y1="61400" x2="47600" y2="60600"/>
                        <a14:foregroundMark x1="53800" y1="42400" x2="59400" y2="46800"/>
                        <a14:foregroundMark x1="22400" y1="1400" x2="22400" y2="1400"/>
                        <a14:foregroundMark x1="26800" y1="17000" x2="26800" y2="17000"/>
                      </a14:backgroundRemoval>
                    </a14:imgEffect>
                  </a14:imgLayer>
                </a14:imgProps>
              </a:ext>
            </a:extLst>
          </a:blip>
          <a:srcRect l="18350" b="8488"/>
          <a:stretch/>
        </p:blipFill>
        <p:spPr>
          <a:xfrm>
            <a:off x="0" y="2251677"/>
            <a:ext cx="4109879" cy="4606323"/>
          </a:xfrm>
          <a:prstGeom prst="rect">
            <a:avLst/>
          </a:prstGeom>
        </p:spPr>
      </p:pic>
      <p:pic>
        <p:nvPicPr>
          <p:cNvPr id="12" name="Picture 11">
            <a:extLst>
              <a:ext uri="{FF2B5EF4-FFF2-40B4-BE49-F238E27FC236}">
                <a16:creationId xmlns:a16="http://schemas.microsoft.com/office/drawing/2014/main" id="{6A09C0BF-AAB2-E848-A0AC-8F01E079ED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20" b="96032" l="4090" r="93661">
                        <a14:foregroundMark x1="11043" y1="33069" x2="8793" y2="42593"/>
                        <a14:foregroundMark x1="8793" y1="42593" x2="11861" y2="42593"/>
                        <a14:foregroundMark x1="5521" y1="29365" x2="4294" y2="39947"/>
                        <a14:foregroundMark x1="4294" y1="39947" x2="4908" y2="41005"/>
                        <a14:foregroundMark x1="25358" y1="20899" x2="8998" y2="47354"/>
                        <a14:foregroundMark x1="8998" y1="47354" x2="5317" y2="58730"/>
                        <a14:foregroundMark x1="5317" y1="58730" x2="20245" y2="85979"/>
                        <a14:foregroundMark x1="20245" y1="85979" x2="26789" y2="91799"/>
                        <a14:foregroundMark x1="26789" y1="91799" x2="52761" y2="95238"/>
                        <a14:foregroundMark x1="52761" y1="95238" x2="73006" y2="93651"/>
                        <a14:foregroundMark x1="73006" y1="93651" x2="81186" y2="89418"/>
                        <a14:foregroundMark x1="81186" y1="89418" x2="87117" y2="83333"/>
                        <a14:foregroundMark x1="87117" y1="83333" x2="91411" y2="61376"/>
                        <a14:foregroundMark x1="91411" y1="61376" x2="87935" y2="41270"/>
                        <a14:foregroundMark x1="87935" y1="41270" x2="86299" y2="37831"/>
                        <a14:foregroundMark x1="92025" y1="44974" x2="93661" y2="59259"/>
                        <a14:foregroundMark x1="66667" y1="91799" x2="43558" y2="91005"/>
                        <a14:foregroundMark x1="5930" y1="66931" x2="19836" y2="85979"/>
                        <a14:foregroundMark x1="30061" y1="94709" x2="56237" y2="99471"/>
                        <a14:foregroundMark x1="56237" y1="99471" x2="63804" y2="96032"/>
                        <a14:foregroundMark x1="63804" y1="96032" x2="70348" y2="95503"/>
                        <a14:foregroundMark x1="85276" y1="86508" x2="90184" y2="81746"/>
                        <a14:foregroundMark x1="31493" y1="84127" x2="39673" y2="85979"/>
                        <a14:foregroundMark x1="39673" y1="85979" x2="47444" y2="82275"/>
                        <a14:foregroundMark x1="47444" y1="82275" x2="53170" y2="67725"/>
                        <a14:foregroundMark x1="33538" y1="91799" x2="39468" y2="91005"/>
                        <a14:foregroundMark x1="46012" y1="11640" x2="52556" y2="5820"/>
                        <a14:foregroundMark x1="52556" y1="5820" x2="60532" y2="5820"/>
                        <a14:foregroundMark x1="60532" y1="5820" x2="69939" y2="10847"/>
                      </a14:backgroundRemoval>
                    </a14:imgEffect>
                  </a14:imgLayer>
                </a14:imgProps>
              </a:ext>
              <a:ext uri="{28A0092B-C50C-407E-A947-70E740481C1C}">
                <a14:useLocalDpi xmlns:a14="http://schemas.microsoft.com/office/drawing/2010/main" val="0"/>
              </a:ext>
            </a:extLst>
          </a:blip>
          <a:stretch>
            <a:fillRect/>
          </a:stretch>
        </p:blipFill>
        <p:spPr>
          <a:xfrm>
            <a:off x="6329226" y="414408"/>
            <a:ext cx="4130956" cy="3193254"/>
          </a:xfrm>
          <a:prstGeom prst="rect">
            <a:avLst/>
          </a:prstGeom>
        </p:spPr>
      </p:pic>
      <p:sp>
        <p:nvSpPr>
          <p:cNvPr id="13" name="Cross 12">
            <a:extLst>
              <a:ext uri="{FF2B5EF4-FFF2-40B4-BE49-F238E27FC236}">
                <a16:creationId xmlns:a16="http://schemas.microsoft.com/office/drawing/2014/main" id="{A3BD0EC2-A33A-A54B-A21A-FDA8049F158F}"/>
              </a:ext>
            </a:extLst>
          </p:cNvPr>
          <p:cNvSpPr/>
          <p:nvPr/>
        </p:nvSpPr>
        <p:spPr>
          <a:xfrm>
            <a:off x="9887679" y="3176072"/>
            <a:ext cx="1145005" cy="1122218"/>
          </a:xfrm>
          <a:prstGeom prst="plus">
            <a:avLst/>
          </a:prstGeom>
          <a:solidFill>
            <a:srgbClr val="5EA7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0A2554B-CA64-6F43-8026-CE167DBE3F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800" r="90000">
                        <a14:foregroundMark x1="7800" y1="51600" x2="10200" y2="51800"/>
                        <a14:backgroundMark x1="60800" y1="84200" x2="71400" y2="72400"/>
                        <a14:backgroundMark x1="71400" y1="72400" x2="81400" y2="59400"/>
                        <a14:backgroundMark x1="81400" y1="59400" x2="82200" y2="59000"/>
                      </a14:backgroundRemoval>
                    </a14:imgEffect>
                  </a14:imgLayer>
                </a14:imgProps>
              </a:ext>
            </a:extLst>
          </a:blip>
          <a:stretch>
            <a:fillRect/>
          </a:stretch>
        </p:blipFill>
        <p:spPr>
          <a:xfrm>
            <a:off x="6410042" y="3176072"/>
            <a:ext cx="4249964" cy="4249964"/>
          </a:xfrm>
          <a:prstGeom prst="rect">
            <a:avLst/>
          </a:prstGeom>
        </p:spPr>
      </p:pic>
      <p:pic>
        <p:nvPicPr>
          <p:cNvPr id="2" name="Picture 1">
            <a:extLst>
              <a:ext uri="{FF2B5EF4-FFF2-40B4-BE49-F238E27FC236}">
                <a16:creationId xmlns:a16="http://schemas.microsoft.com/office/drawing/2014/main" id="{EA08045F-FA14-6E4F-8A9E-0A2DB9320CD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Effect>
                      <a14:saturation sat="300000"/>
                    </a14:imgEffect>
                  </a14:imgLayer>
                </a14:imgProps>
              </a:ext>
            </a:extLst>
          </a:blip>
          <a:srcRect l="16910" r="11786"/>
          <a:stretch/>
        </p:blipFill>
        <p:spPr>
          <a:xfrm>
            <a:off x="5920773" y="1778000"/>
            <a:ext cx="5433441" cy="5080000"/>
          </a:xfrm>
          <a:prstGeom prst="ellipse">
            <a:avLst/>
          </a:prstGeom>
          <a:ln>
            <a:noFill/>
          </a:ln>
          <a:effectLst>
            <a:softEdge rad="112500"/>
          </a:effectLst>
        </p:spPr>
      </p:pic>
      <p:pic>
        <p:nvPicPr>
          <p:cNvPr id="16" name="图片 11">
            <a:extLst>
              <a:ext uri="{FF2B5EF4-FFF2-40B4-BE49-F238E27FC236}">
                <a16:creationId xmlns:a16="http://schemas.microsoft.com/office/drawing/2014/main" id="{170263BB-685C-EB4C-9F51-566F444B81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0042" y="65813"/>
            <a:ext cx="3919708" cy="3884753"/>
          </a:xfrm>
          <a:prstGeom prst="rect">
            <a:avLst/>
          </a:prstGeom>
        </p:spPr>
      </p:pic>
      <p:sp>
        <p:nvSpPr>
          <p:cNvPr id="17" name="矩形 12">
            <a:extLst>
              <a:ext uri="{FF2B5EF4-FFF2-40B4-BE49-F238E27FC236}">
                <a16:creationId xmlns:a16="http://schemas.microsoft.com/office/drawing/2014/main" id="{D3191B23-2CEC-DF4E-A28C-8ECF7AFDB0FE}"/>
              </a:ext>
            </a:extLst>
          </p:cNvPr>
          <p:cNvSpPr/>
          <p:nvPr/>
        </p:nvSpPr>
        <p:spPr>
          <a:xfrm rot="21007890">
            <a:off x="7285166" y="1395302"/>
            <a:ext cx="2172390" cy="1200329"/>
          </a:xfrm>
          <a:prstGeom prst="rect">
            <a:avLst/>
          </a:prstGeom>
        </p:spPr>
        <p:txBody>
          <a:bodyPr wrap="none">
            <a:spAutoFit/>
          </a:bodyPr>
          <a:lstStyle/>
          <a:p>
            <a:r>
              <a:rPr lang="vi-VN" altLang="zh-CN" sz="3600" b="1" dirty="0">
                <a:solidFill>
                  <a:schemeClr val="bg1"/>
                </a:solidFill>
                <a:latin typeface="SVN-Bear" panose="02040603050506020204" pitchFamily="18" charset="0"/>
                <a:ea typeface="汉仪小麦体简" panose="00020600040101010101" pitchFamily="18" charset="-122"/>
              </a:rPr>
              <a:t>Cốm hạt dẻ </a:t>
            </a:r>
          </a:p>
          <a:p>
            <a:r>
              <a:rPr lang="vi-VN" altLang="zh-CN" sz="3600" b="1" dirty="0">
                <a:solidFill>
                  <a:schemeClr val="bg1"/>
                </a:solidFill>
                <a:latin typeface="SVN-Bear" panose="02040603050506020204" pitchFamily="18" charset="0"/>
                <a:ea typeface="汉仪小麦体简" panose="00020600040101010101" pitchFamily="18" charset="-122"/>
              </a:rPr>
              <a:t>Trùng Khánh</a:t>
            </a:r>
          </a:p>
        </p:txBody>
      </p:sp>
    </p:spTree>
    <p:extLst>
      <p:ext uri="{BB962C8B-B14F-4D97-AF65-F5344CB8AC3E}">
        <p14:creationId xmlns:p14="http://schemas.microsoft.com/office/powerpoint/2010/main" val="3557086879"/>
      </p:ext>
    </p:extLst>
  </p:cSld>
  <p:clrMapOvr>
    <a:masterClrMapping/>
  </p:clrMapOvr>
  <p:transition spd="slow" advClick="0" advTm="2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12" presetClass="exit" presetSubtype="4" fill="hold" nodeType="withEffect">
                                  <p:stCondLst>
                                    <p:cond delay="0"/>
                                  </p:stCondLst>
                                  <p:childTnLst>
                                    <p:anim calcmode="lin" valueType="num">
                                      <p:cBhvr additive="base">
                                        <p:cTn id="51" dur="500"/>
                                        <p:tgtEl>
                                          <p:spTgt spid="12"/>
                                        </p:tgtEl>
                                        <p:attrNameLst>
                                          <p:attrName>ppt_y</p:attrName>
                                        </p:attrNameLst>
                                      </p:cBhvr>
                                      <p:tavLst>
                                        <p:tav tm="0">
                                          <p:val>
                                            <p:strVal val="#ppt_y"/>
                                          </p:val>
                                        </p:tav>
                                        <p:tav tm="100000">
                                          <p:val>
                                            <p:strVal val="#ppt_y+#ppt_h*1.125000"/>
                                          </p:val>
                                        </p:tav>
                                      </p:tavLst>
                                    </p:anim>
                                    <p:animEffect transition="out" filter="wipe(down)">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2" presetClass="exit" presetSubtype="4" fill="hold" nodeType="withEffect">
                                  <p:stCondLst>
                                    <p:cond delay="0"/>
                                  </p:stCondLst>
                                  <p:childTnLst>
                                    <p:anim calcmode="lin" valueType="num">
                                      <p:cBhvr additive="base">
                                        <p:cTn id="55" dur="500"/>
                                        <p:tgtEl>
                                          <p:spTgt spid="15"/>
                                        </p:tgtEl>
                                        <p:attrNameLst>
                                          <p:attrName>ppt_y</p:attrName>
                                        </p:attrNameLst>
                                      </p:cBhvr>
                                      <p:tavLst>
                                        <p:tav tm="0">
                                          <p:val>
                                            <p:strVal val="#ppt_y"/>
                                          </p:val>
                                        </p:tav>
                                        <p:tav tm="100000">
                                          <p:val>
                                            <p:strVal val="#ppt_y+#ppt_h*1.125000"/>
                                          </p:val>
                                        </p:tav>
                                      </p:tavLst>
                                    </p:anim>
                                    <p:animEffect transition="out" filter="wipe(dow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2" presetClass="exit" presetSubtype="4" fill="hold" grpId="1" nodeType="withEffect">
                                  <p:stCondLst>
                                    <p:cond delay="0"/>
                                  </p:stCondLst>
                                  <p:childTnLst>
                                    <p:anim calcmode="lin" valueType="num">
                                      <p:cBhvr additive="base">
                                        <p:cTn id="59" dur="500"/>
                                        <p:tgtEl>
                                          <p:spTgt spid="13"/>
                                        </p:tgtEl>
                                        <p:attrNameLst>
                                          <p:attrName>ppt_y</p:attrName>
                                        </p:attrNameLst>
                                      </p:cBhvr>
                                      <p:tavLst>
                                        <p:tav tm="0">
                                          <p:val>
                                            <p:strVal val="#ppt_y"/>
                                          </p:val>
                                        </p:tav>
                                        <p:tav tm="100000">
                                          <p:val>
                                            <p:strVal val="#ppt_y+#ppt_h*1.125000"/>
                                          </p:val>
                                        </p:tav>
                                      </p:tavLst>
                                    </p:anim>
                                    <p:animEffect transition="out" filter="wipe(down)">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3" grpId="1" animBg="1"/>
      <p:bldP spid="17"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3fcznlh">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3183</TotalTime>
  <Words>1649</Words>
  <Application>Microsoft Office PowerPoint</Application>
  <PresentationFormat>Widescreen</PresentationFormat>
  <Paragraphs>182</Paragraphs>
  <Slides>35</Slides>
  <Notes>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35</vt:i4>
      </vt:variant>
    </vt:vector>
  </HeadingPairs>
  <TitlesOfParts>
    <vt:vector size="55" baseType="lpstr">
      <vt:lpstr>Dala Floda Black</vt:lpstr>
      <vt:lpstr>HLT Admiration Pains </vt:lpstr>
      <vt:lpstr>iCiel Alina</vt:lpstr>
      <vt:lpstr>微软雅黑</vt:lpstr>
      <vt:lpstr>SVN-Bear</vt:lpstr>
      <vt:lpstr>SVN-Blenda Script</vt:lpstr>
      <vt:lpstr>SVN-Bulgary</vt:lpstr>
      <vt:lpstr>SVN-Hole Hearted</vt:lpstr>
      <vt:lpstr>SVN-Nexa Rush Script</vt:lpstr>
      <vt:lpstr>SVN-Steady</vt:lpstr>
      <vt:lpstr>SVN-Sunday</vt:lpstr>
      <vt:lpstr>字魂59号-创粗黑</vt:lpstr>
      <vt:lpstr>Arial</vt:lpstr>
      <vt:lpstr>Arial</vt:lpstr>
      <vt:lpstr>Calibri</vt:lpstr>
      <vt:lpstr>Symbol</vt:lpstr>
      <vt:lpstr>Times New Roman</vt:lpstr>
      <vt:lpstr>Wingdings</vt:lpstr>
      <vt:lpstr>第一PPT，www.1ppt.com</vt:lpstr>
      <vt:lpstr>自定义设计方案</vt:lpstr>
      <vt:lpstr>NGỮ VĂN 7 Bài 4: QUÀ TẶNG CỦA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Ngoc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Mùa thu về trùng khánh</dc:title>
  <dc:subject>@191</dc:subject>
  <dc:creator>Ms Ngoc Phan</dc:creator>
  <cp:keywords>vietlanglit.com</cp:keywords>
  <dc:description>vietlanglit.com</dc:description>
  <cp:lastModifiedBy>Hang Nguyen</cp:lastModifiedBy>
  <cp:revision>74</cp:revision>
  <dcterms:created xsi:type="dcterms:W3CDTF">2018-08-07T13:40:04Z</dcterms:created>
  <dcterms:modified xsi:type="dcterms:W3CDTF">2025-03-05T02:10:29Z</dcterms:modified>
  <cp:category>Ngữ văn 7 CTST</cp:category>
</cp:coreProperties>
</file>