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63" r:id="rId2"/>
  </p:sldMasterIdLst>
  <p:notesMasterIdLst>
    <p:notesMasterId r:id="rId22"/>
  </p:notesMasterIdLst>
  <p:sldIdLst>
    <p:sldId id="256" r:id="rId3"/>
    <p:sldId id="301" r:id="rId4"/>
    <p:sldId id="304" r:id="rId5"/>
    <p:sldId id="305" r:id="rId6"/>
    <p:sldId id="2007577901" r:id="rId7"/>
    <p:sldId id="2007577924" r:id="rId8"/>
    <p:sldId id="434" r:id="rId9"/>
    <p:sldId id="2007577904" r:id="rId10"/>
    <p:sldId id="280" r:id="rId11"/>
    <p:sldId id="2007577906" r:id="rId12"/>
    <p:sldId id="2007577908" r:id="rId13"/>
    <p:sldId id="2007577923" r:id="rId14"/>
    <p:sldId id="2007577910" r:id="rId15"/>
    <p:sldId id="2007577914" r:id="rId16"/>
    <p:sldId id="2007577912" r:id="rId17"/>
    <p:sldId id="2007577916" r:id="rId18"/>
    <p:sldId id="2007577917" r:id="rId19"/>
    <p:sldId id="2007577921" r:id="rId20"/>
    <p:sldId id="2007577922" r:id="rId21"/>
  </p:sldIdLst>
  <p:sldSz cx="9144000" cy="5143500" type="screen16x9"/>
  <p:notesSz cx="6858000" cy="9144000"/>
  <p:embeddedFontLst>
    <p:embeddedFont>
      <p:font typeface="微软雅黑" panose="020B0503020204020204" pitchFamily="34" charset="-122"/>
      <p:regular r:id="rId23"/>
      <p:bold r:id="rId24"/>
    </p:embeddedFont>
    <p:embeddedFont>
      <p:font typeface="Calibri" panose="020F0502020204030204" pitchFamily="34" charset="0"/>
      <p:regular r:id="rId25"/>
      <p:bold r:id="rId26"/>
      <p:italic r:id="rId27"/>
      <p:boldItalic r:id="rId28"/>
    </p:embeddedFont>
    <p:embeddedFont>
      <p:font typeface="Livvic" pitchFamily="2" charset="77"/>
      <p:regular r:id="rId29"/>
      <p:bold r:id="rId30"/>
      <p:italic r:id="rId31"/>
      <p:boldItalic r:id="rId32"/>
    </p:embeddedFont>
    <p:embeddedFont>
      <p:font typeface="Public Sans" pitchFamily="2" charset="77"/>
      <p:regular r:id="rId33"/>
      <p:bold r:id="rId34"/>
      <p:italic r:id="rId35"/>
      <p:boldItalic r:id="rId36"/>
    </p:embeddedFont>
    <p:embeddedFont>
      <p:font typeface="Satisfy" panose="02000000000000000000" pitchFamily="2" charset="0"/>
      <p:regular r:id="rId37"/>
    </p:embeddedFont>
    <p:embeddedFont>
      <p:font typeface="Sora" panose="020B0604020202020204" pitchFamily="34" charset="0"/>
      <p:regular r:id="rId38"/>
      <p:bold r:id="rId39"/>
    </p:embeddedFont>
    <p:embeddedFont>
      <p:font typeface="Tw Cen MT" panose="020B0602020104020603" pitchFamily="34"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D1C5"/>
    <a:srgbClr val="008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7A1C4A-2821-469B-8845-FB4CCB247A41}">
  <a:tblStyle styleId="{8B7A1C4A-2821-469B-8845-FB4CCB247A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9"/>
  </p:normalViewPr>
  <p:slideViewPr>
    <p:cSldViewPr snapToGrid="0">
      <p:cViewPr varScale="1">
        <p:scale>
          <a:sx n="145" d="100"/>
          <a:sy n="145" d="100"/>
        </p:scale>
        <p:origin x="6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20f31467ef1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20f31467ef1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293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489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1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0670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61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98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41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12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6f96fd3f7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23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a:extLst>
            <a:ext uri="{FF2B5EF4-FFF2-40B4-BE49-F238E27FC236}">
              <a16:creationId xmlns:a16="http://schemas.microsoft.com/office/drawing/2014/main" id="{73618715-E6FB-5DFD-AB3E-C495BB969B2E}"/>
            </a:ext>
          </a:extLst>
        </p:cNvPr>
        <p:cNvGrpSpPr/>
        <p:nvPr/>
      </p:nvGrpSpPr>
      <p:grpSpPr>
        <a:xfrm>
          <a:off x="0" y="0"/>
          <a:ext cx="0" cy="0"/>
          <a:chOff x="0" y="0"/>
          <a:chExt cx="0" cy="0"/>
        </a:xfrm>
      </p:grpSpPr>
      <p:sp>
        <p:nvSpPr>
          <p:cNvPr id="1000" name="Google Shape;1000;g20f31467ef1_0_165:notes">
            <a:extLst>
              <a:ext uri="{FF2B5EF4-FFF2-40B4-BE49-F238E27FC236}">
                <a16:creationId xmlns:a16="http://schemas.microsoft.com/office/drawing/2014/main" id="{6DF00912-0A07-7F29-8A62-10BFF0B3B8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a:extLst>
              <a:ext uri="{FF2B5EF4-FFF2-40B4-BE49-F238E27FC236}">
                <a16:creationId xmlns:a16="http://schemas.microsoft.com/office/drawing/2014/main" id="{EC3573FF-DCBB-3074-B891-85BEDEBC32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77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0f31467ef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0f31467ef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980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4/4/25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88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282226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347772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pPr/>
              <a:t>4/4/25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517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pPr/>
              <a:t>4/4/25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92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86034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4/4/25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493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2397986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121153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93826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2204797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138785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637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784029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377198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sp>
        <p:nvSpPr>
          <p:cNvPr id="1279" name="Google Shape;1279;p25"/>
          <p:cNvSpPr txBox="1">
            <a:spLocks noGrp="1"/>
          </p:cNvSpPr>
          <p:nvPr>
            <p:ph type="title"/>
          </p:nvPr>
        </p:nvSpPr>
        <p:spPr>
          <a:xfrm>
            <a:off x="713225" y="5033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99747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87"/>
        <p:cNvGrpSpPr/>
        <p:nvPr/>
      </p:nvGrpSpPr>
      <p:grpSpPr>
        <a:xfrm>
          <a:off x="0" y="0"/>
          <a:ext cx="0" cy="0"/>
          <a:chOff x="0" y="0"/>
          <a:chExt cx="0" cy="0"/>
        </a:xfrm>
      </p:grpSpPr>
      <p:sp>
        <p:nvSpPr>
          <p:cNvPr id="157" name="Google Shape;157;p3"/>
          <p:cNvSpPr txBox="1">
            <a:spLocks noGrp="1"/>
          </p:cNvSpPr>
          <p:nvPr>
            <p:ph type="title"/>
          </p:nvPr>
        </p:nvSpPr>
        <p:spPr>
          <a:xfrm>
            <a:off x="713225" y="2347975"/>
            <a:ext cx="50085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8" name="Google Shape;158;p3"/>
          <p:cNvSpPr txBox="1">
            <a:spLocks noGrp="1"/>
          </p:cNvSpPr>
          <p:nvPr>
            <p:ph type="subTitle" idx="1"/>
          </p:nvPr>
        </p:nvSpPr>
        <p:spPr>
          <a:xfrm>
            <a:off x="713225" y="3073963"/>
            <a:ext cx="31641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713225" y="1300813"/>
            <a:ext cx="1952700" cy="10524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6700">
                <a:solidFill>
                  <a:schemeClr val="accent5"/>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Tree>
    <p:extLst>
      <p:ext uri="{BB962C8B-B14F-4D97-AF65-F5344CB8AC3E}">
        <p14:creationId xmlns:p14="http://schemas.microsoft.com/office/powerpoint/2010/main" val="885853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sp>
        <p:nvSpPr>
          <p:cNvPr id="1691" name="Google Shape;1691;p34"/>
          <p:cNvSpPr txBox="1">
            <a:spLocks noGrp="1"/>
          </p:cNvSpPr>
          <p:nvPr>
            <p:ph type="title"/>
          </p:nvPr>
        </p:nvSpPr>
        <p:spPr>
          <a:xfrm>
            <a:off x="2775425" y="659500"/>
            <a:ext cx="5627400" cy="960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57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4238900" y="1620100"/>
            <a:ext cx="4164000" cy="819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9026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sp>
        <p:nvSpPr>
          <p:cNvPr id="677" name="Google Shape;677;p14"/>
          <p:cNvSpPr txBox="1">
            <a:spLocks noGrp="1"/>
          </p:cNvSpPr>
          <p:nvPr>
            <p:ph type="title"/>
          </p:nvPr>
        </p:nvSpPr>
        <p:spPr>
          <a:xfrm flipH="1">
            <a:off x="3887575" y="3111275"/>
            <a:ext cx="4543200" cy="459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78" name="Google Shape;678;p14"/>
          <p:cNvSpPr txBox="1">
            <a:spLocks noGrp="1"/>
          </p:cNvSpPr>
          <p:nvPr>
            <p:ph type="subTitle" idx="1"/>
          </p:nvPr>
        </p:nvSpPr>
        <p:spPr>
          <a:xfrm flipH="1">
            <a:off x="3887575" y="1044375"/>
            <a:ext cx="4543200" cy="2067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17617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802"/>
        <p:cNvGrpSpPr/>
        <p:nvPr/>
      </p:nvGrpSpPr>
      <p:grpSpPr>
        <a:xfrm>
          <a:off x="0" y="0"/>
          <a:ext cx="0" cy="0"/>
          <a:chOff x="0" y="0"/>
          <a:chExt cx="0" cy="0"/>
        </a:xfrm>
      </p:grpSpPr>
      <p:grpSp>
        <p:nvGrpSpPr>
          <p:cNvPr id="806" name="Google Shape;806;p13"/>
          <p:cNvGrpSpPr/>
          <p:nvPr/>
        </p:nvGrpSpPr>
        <p:grpSpPr>
          <a:xfrm>
            <a:off x="76750" y="1546752"/>
            <a:ext cx="3072510" cy="3440575"/>
            <a:chOff x="76750" y="1546751"/>
            <a:chExt cx="3072510" cy="3440575"/>
          </a:xfrm>
        </p:grpSpPr>
        <p:grpSp>
          <p:nvGrpSpPr>
            <p:cNvPr id="807" name="Google Shape;807;p13"/>
            <p:cNvGrpSpPr/>
            <p:nvPr/>
          </p:nvGrpSpPr>
          <p:grpSpPr>
            <a:xfrm>
              <a:off x="1630637" y="2623551"/>
              <a:ext cx="1518624" cy="2350143"/>
              <a:chOff x="2593675" y="2254750"/>
              <a:chExt cx="344125" cy="532550"/>
            </a:xfrm>
          </p:grpSpPr>
          <p:sp>
            <p:nvSpPr>
              <p:cNvPr id="808" name="Google Shape;808;p1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1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10" name="Google Shape;810;p13"/>
            <p:cNvSpPr/>
            <p:nvPr/>
          </p:nvSpPr>
          <p:spPr>
            <a:xfrm>
              <a:off x="76750" y="1546751"/>
              <a:ext cx="1864125" cy="344057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12" name="Google Shape;812;p13"/>
          <p:cNvGrpSpPr/>
          <p:nvPr/>
        </p:nvGrpSpPr>
        <p:grpSpPr>
          <a:xfrm rot="5400000">
            <a:off x="-216793" y="4289111"/>
            <a:ext cx="1122450" cy="948975"/>
            <a:chOff x="2539325" y="3750750"/>
            <a:chExt cx="1122450" cy="948975"/>
          </a:xfrm>
        </p:grpSpPr>
        <p:sp>
          <p:nvSpPr>
            <p:cNvPr id="813" name="Google Shape;813;p13"/>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13"/>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13"/>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6" name="Google Shape;816;p13"/>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7" name="Google Shape;817;p13"/>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13"/>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13"/>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13"/>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21" name="Google Shape;821;p13"/>
          <p:cNvGrpSpPr/>
          <p:nvPr/>
        </p:nvGrpSpPr>
        <p:grpSpPr>
          <a:xfrm rot="-4799143">
            <a:off x="-51784" y="944176"/>
            <a:ext cx="941784" cy="1293547"/>
            <a:chOff x="1064600" y="709975"/>
            <a:chExt cx="941750" cy="1293500"/>
          </a:xfrm>
        </p:grpSpPr>
        <p:sp>
          <p:nvSpPr>
            <p:cNvPr id="822" name="Google Shape;822;p13"/>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3" name="Google Shape;823;p13"/>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4" name="Google Shape;824;p13"/>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5" name="Google Shape;825;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6" name="Google Shape;826;p13"/>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13"/>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13"/>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13"/>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13"/>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13"/>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13"/>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13"/>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4" name="Google Shape;834;p13"/>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5" name="Google Shape;835;p13"/>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6" name="Google Shape;836;p13"/>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7" name="Google Shape;837;p13"/>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8" name="Google Shape;838;p13"/>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9" name="Google Shape;839;p13"/>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0" name="Google Shape;840;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1" name="Google Shape;841;p13"/>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2" name="Google Shape;842;p13"/>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3" name="Google Shape;843;p13"/>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13"/>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13"/>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6" name="Google Shape;846;p13"/>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7" name="Google Shape;847;p13"/>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13"/>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9" name="Google Shape;849;p13"/>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13"/>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51" name="Google Shape;851;p13"/>
          <p:cNvGrpSpPr/>
          <p:nvPr/>
        </p:nvGrpSpPr>
        <p:grpSpPr>
          <a:xfrm>
            <a:off x="1" y="0"/>
            <a:ext cx="3054159" cy="1546750"/>
            <a:chOff x="0" y="0"/>
            <a:chExt cx="3054159" cy="1546750"/>
          </a:xfrm>
        </p:grpSpPr>
        <p:sp>
          <p:nvSpPr>
            <p:cNvPr id="852" name="Google Shape;852;p13"/>
            <p:cNvSpPr/>
            <p:nvPr/>
          </p:nvSpPr>
          <p:spPr>
            <a:xfrm>
              <a:off x="0" y="0"/>
              <a:ext cx="3054159" cy="1289961"/>
            </a:xfrm>
            <a:custGeom>
              <a:avLst/>
              <a:gdLst/>
              <a:ahLst/>
              <a:cxnLst/>
              <a:rect l="l" t="t" r="r" b="b"/>
              <a:pathLst>
                <a:path w="68768" h="29045" extrusionOk="0">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3" name="Google Shape;853;p13"/>
            <p:cNvSpPr/>
            <p:nvPr/>
          </p:nvSpPr>
          <p:spPr>
            <a:xfrm>
              <a:off x="0" y="0"/>
              <a:ext cx="2873622" cy="918495"/>
            </a:xfrm>
            <a:custGeom>
              <a:avLst/>
              <a:gdLst/>
              <a:ahLst/>
              <a:cxnLst/>
              <a:rect l="l" t="t" r="r" b="b"/>
              <a:pathLst>
                <a:path w="64703" h="20681" extrusionOk="0">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4" name="Google Shape;854;p13"/>
            <p:cNvSpPr/>
            <p:nvPr/>
          </p:nvSpPr>
          <p:spPr>
            <a:xfrm>
              <a:off x="0" y="397503"/>
              <a:ext cx="2404804" cy="867820"/>
            </a:xfrm>
            <a:custGeom>
              <a:avLst/>
              <a:gdLst/>
              <a:ahLst/>
              <a:cxnLst/>
              <a:rect l="l" t="t" r="r" b="b"/>
              <a:pathLst>
                <a:path w="54147" h="19540" extrusionOk="0">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5" name="Google Shape;855;p13"/>
            <p:cNvSpPr/>
            <p:nvPr/>
          </p:nvSpPr>
          <p:spPr>
            <a:xfrm>
              <a:off x="102195" y="372143"/>
              <a:ext cx="1940204" cy="1067588"/>
            </a:xfrm>
            <a:custGeom>
              <a:avLst/>
              <a:gdLst/>
              <a:ahLst/>
              <a:cxnLst/>
              <a:rect l="l" t="t" r="r" b="b"/>
              <a:pathLst>
                <a:path w="43686" h="24038" extrusionOk="0">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6" name="Google Shape;856;p13"/>
            <p:cNvSpPr/>
            <p:nvPr/>
          </p:nvSpPr>
          <p:spPr>
            <a:xfrm>
              <a:off x="102195" y="557482"/>
              <a:ext cx="1804435" cy="882254"/>
            </a:xfrm>
            <a:custGeom>
              <a:avLst/>
              <a:gdLst/>
              <a:ahLst/>
              <a:cxnLst/>
              <a:rect l="l" t="t" r="r" b="b"/>
              <a:pathLst>
                <a:path w="40629" h="19865" extrusionOk="0">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7" name="Google Shape;857;p13"/>
            <p:cNvSpPr/>
            <p:nvPr/>
          </p:nvSpPr>
          <p:spPr>
            <a:xfrm>
              <a:off x="315913" y="387644"/>
              <a:ext cx="1632115" cy="968592"/>
            </a:xfrm>
            <a:custGeom>
              <a:avLst/>
              <a:gdLst/>
              <a:ahLst/>
              <a:cxnLst/>
              <a:rect l="l" t="t" r="r" b="b"/>
              <a:pathLst>
                <a:path w="36749" h="21809" extrusionOk="0">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8" name="Google Shape;858;p13"/>
            <p:cNvSpPr/>
            <p:nvPr/>
          </p:nvSpPr>
          <p:spPr>
            <a:xfrm>
              <a:off x="102284" y="678865"/>
              <a:ext cx="936615" cy="759365"/>
            </a:xfrm>
            <a:custGeom>
              <a:avLst/>
              <a:gdLst/>
              <a:ahLst/>
              <a:cxnLst/>
              <a:rect l="l" t="t" r="r" b="b"/>
              <a:pathLst>
                <a:path w="21089" h="17098" extrusionOk="0">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9" name="Google Shape;859;p13"/>
            <p:cNvSpPr/>
            <p:nvPr/>
          </p:nvSpPr>
          <p:spPr>
            <a:xfrm>
              <a:off x="1177266" y="1390329"/>
              <a:ext cx="97619" cy="156421"/>
            </a:xfrm>
            <a:custGeom>
              <a:avLst/>
              <a:gdLst/>
              <a:ahLst/>
              <a:cxnLst/>
              <a:rect l="l" t="t" r="r" b="b"/>
              <a:pathLst>
                <a:path w="2198" h="3522" extrusionOk="0">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0" name="Google Shape;860;p13"/>
            <p:cNvSpPr/>
            <p:nvPr/>
          </p:nvSpPr>
          <p:spPr>
            <a:xfrm>
              <a:off x="1275375" y="1393927"/>
              <a:ext cx="80431" cy="136124"/>
            </a:xfrm>
            <a:custGeom>
              <a:avLst/>
              <a:gdLst/>
              <a:ahLst/>
              <a:cxnLst/>
              <a:rect l="l" t="t" r="r" b="b"/>
              <a:pathLst>
                <a:path w="1811" h="3065" extrusionOk="0">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1" name="Google Shape;861;p13"/>
            <p:cNvSpPr/>
            <p:nvPr/>
          </p:nvSpPr>
          <p:spPr>
            <a:xfrm>
              <a:off x="1613628" y="1268014"/>
              <a:ext cx="92867" cy="98862"/>
            </a:xfrm>
            <a:custGeom>
              <a:avLst/>
              <a:gdLst/>
              <a:ahLst/>
              <a:cxnLst/>
              <a:rect l="l" t="t" r="r" b="b"/>
              <a:pathLst>
                <a:path w="2091" h="2226" extrusionOk="0">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13"/>
            <p:cNvSpPr/>
            <p:nvPr/>
          </p:nvSpPr>
          <p:spPr>
            <a:xfrm>
              <a:off x="1620201" y="1237635"/>
              <a:ext cx="122667" cy="67329"/>
            </a:xfrm>
            <a:custGeom>
              <a:avLst/>
              <a:gdLst/>
              <a:ahLst/>
              <a:cxnLst/>
              <a:rect l="l" t="t" r="r" b="b"/>
              <a:pathLst>
                <a:path w="2762" h="1516" extrusionOk="0">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13"/>
            <p:cNvSpPr/>
            <p:nvPr/>
          </p:nvSpPr>
          <p:spPr>
            <a:xfrm>
              <a:off x="1817707" y="313650"/>
              <a:ext cx="65020" cy="121601"/>
            </a:xfrm>
            <a:custGeom>
              <a:avLst/>
              <a:gdLst/>
              <a:ahLst/>
              <a:cxnLst/>
              <a:rect l="l" t="t" r="r" b="b"/>
              <a:pathLst>
                <a:path w="1464" h="2738" extrusionOk="0">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13"/>
            <p:cNvSpPr/>
            <p:nvPr/>
          </p:nvSpPr>
          <p:spPr>
            <a:xfrm>
              <a:off x="1875978" y="313472"/>
              <a:ext cx="57203" cy="103392"/>
            </a:xfrm>
            <a:custGeom>
              <a:avLst/>
              <a:gdLst/>
              <a:ahLst/>
              <a:cxnLst/>
              <a:rect l="l" t="t" r="r" b="b"/>
              <a:pathLst>
                <a:path w="1288" h="2328" extrusionOk="0">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13"/>
            <p:cNvSpPr/>
            <p:nvPr/>
          </p:nvSpPr>
          <p:spPr>
            <a:xfrm>
              <a:off x="1848797" y="678376"/>
              <a:ext cx="113163" cy="112142"/>
            </a:xfrm>
            <a:custGeom>
              <a:avLst/>
              <a:gdLst/>
              <a:ahLst/>
              <a:cxnLst/>
              <a:rect l="l" t="t" r="r" b="b"/>
              <a:pathLst>
                <a:path w="2548" h="2525" extrusionOk="0">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13"/>
            <p:cNvSpPr/>
            <p:nvPr/>
          </p:nvSpPr>
          <p:spPr>
            <a:xfrm>
              <a:off x="1598216" y="738290"/>
              <a:ext cx="90246" cy="46189"/>
            </a:xfrm>
            <a:custGeom>
              <a:avLst/>
              <a:gdLst/>
              <a:ahLst/>
              <a:cxnLst/>
              <a:rect l="l" t="t" r="r" b="b"/>
              <a:pathLst>
                <a:path w="2032" h="1040" extrusionOk="0">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13"/>
            <p:cNvSpPr/>
            <p:nvPr/>
          </p:nvSpPr>
          <p:spPr>
            <a:xfrm>
              <a:off x="291929" y="611533"/>
              <a:ext cx="125421" cy="64087"/>
            </a:xfrm>
            <a:custGeom>
              <a:avLst/>
              <a:gdLst/>
              <a:ahLst/>
              <a:cxnLst/>
              <a:rect l="l" t="t" r="r" b="b"/>
              <a:pathLst>
                <a:path w="2824" h="1443" extrusionOk="0">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13"/>
            <p:cNvSpPr/>
            <p:nvPr/>
          </p:nvSpPr>
          <p:spPr>
            <a:xfrm>
              <a:off x="316623" y="668650"/>
              <a:ext cx="97796" cy="42103"/>
            </a:xfrm>
            <a:custGeom>
              <a:avLst/>
              <a:gdLst/>
              <a:ahLst/>
              <a:cxnLst/>
              <a:rect l="l" t="t" r="r" b="b"/>
              <a:pathLst>
                <a:path w="2202" h="948" extrusionOk="0">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13"/>
            <p:cNvSpPr/>
            <p:nvPr/>
          </p:nvSpPr>
          <p:spPr>
            <a:xfrm>
              <a:off x="98909" y="779195"/>
              <a:ext cx="108100" cy="50231"/>
            </a:xfrm>
            <a:custGeom>
              <a:avLst/>
              <a:gdLst/>
              <a:ahLst/>
              <a:cxnLst/>
              <a:rect l="l" t="t" r="r" b="b"/>
              <a:pathLst>
                <a:path w="2434" h="1131" extrusionOk="0">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13"/>
            <p:cNvSpPr/>
            <p:nvPr/>
          </p:nvSpPr>
          <p:spPr>
            <a:xfrm>
              <a:off x="506757" y="909816"/>
              <a:ext cx="43125" cy="100861"/>
            </a:xfrm>
            <a:custGeom>
              <a:avLst/>
              <a:gdLst/>
              <a:ahLst/>
              <a:cxnLst/>
              <a:rect l="l" t="t" r="r" b="b"/>
              <a:pathLst>
                <a:path w="971" h="2271" extrusionOk="0">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13"/>
            <p:cNvSpPr/>
            <p:nvPr/>
          </p:nvSpPr>
          <p:spPr>
            <a:xfrm>
              <a:off x="528075" y="941128"/>
              <a:ext cx="96864" cy="76167"/>
            </a:xfrm>
            <a:custGeom>
              <a:avLst/>
              <a:gdLst/>
              <a:ahLst/>
              <a:cxnLst/>
              <a:rect l="l" t="t" r="r" b="b"/>
              <a:pathLst>
                <a:path w="2181" h="1715" extrusionOk="0">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72" name="Google Shape;872;p13"/>
          <p:cNvSpPr/>
          <p:nvPr/>
        </p:nvSpPr>
        <p:spPr>
          <a:xfrm>
            <a:off x="-35375" y="4953550"/>
            <a:ext cx="9179400" cy="22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13"/>
          <p:cNvSpPr txBox="1">
            <a:spLocks noGrp="1"/>
          </p:cNvSpPr>
          <p:nvPr>
            <p:ph type="title" idx="2" hasCustomPrompt="1"/>
          </p:nvPr>
        </p:nvSpPr>
        <p:spPr>
          <a:xfrm rot="2040">
            <a:off x="3633050" y="540300"/>
            <a:ext cx="1011300" cy="9483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78" name="Google Shape;878;p13"/>
          <p:cNvSpPr txBox="1">
            <a:spLocks noGrp="1"/>
          </p:cNvSpPr>
          <p:nvPr>
            <p:ph type="title" idx="5" hasCustomPrompt="1"/>
          </p:nvPr>
        </p:nvSpPr>
        <p:spPr>
          <a:xfrm rot="2040">
            <a:off x="3633050" y="2111076"/>
            <a:ext cx="1011300" cy="9483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81" name="Google Shape;881;p13"/>
          <p:cNvSpPr txBox="1">
            <a:spLocks noGrp="1"/>
          </p:cNvSpPr>
          <p:nvPr>
            <p:ph type="title" idx="8" hasCustomPrompt="1"/>
          </p:nvPr>
        </p:nvSpPr>
        <p:spPr>
          <a:xfrm rot="2040">
            <a:off x="3633050" y="3654774"/>
            <a:ext cx="1011300" cy="9483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882" name="Google Shape;882;p13"/>
          <p:cNvGrpSpPr/>
          <p:nvPr/>
        </p:nvGrpSpPr>
        <p:grpSpPr>
          <a:xfrm>
            <a:off x="8270098" y="3786783"/>
            <a:ext cx="1330193" cy="1546752"/>
            <a:chOff x="3528525" y="3224300"/>
            <a:chExt cx="921825" cy="1071900"/>
          </a:xfrm>
        </p:grpSpPr>
        <p:sp>
          <p:nvSpPr>
            <p:cNvPr id="883" name="Google Shape;883;p13"/>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4" name="Google Shape;884;p13"/>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5" name="Google Shape;885;p13"/>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6" name="Google Shape;886;p13"/>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7" name="Google Shape;887;p13"/>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8" name="Google Shape;888;p13"/>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89" name="Google Shape;889;p13"/>
          <p:cNvGrpSpPr/>
          <p:nvPr/>
        </p:nvGrpSpPr>
        <p:grpSpPr>
          <a:xfrm flipH="1">
            <a:off x="1045627" y="4208081"/>
            <a:ext cx="1706971" cy="1041723"/>
            <a:chOff x="3054450" y="3932350"/>
            <a:chExt cx="1308425" cy="798500"/>
          </a:xfrm>
        </p:grpSpPr>
        <p:sp>
          <p:nvSpPr>
            <p:cNvPr id="890" name="Google Shape;890;p13"/>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13"/>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2" name="Google Shape;892;p13"/>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13"/>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13"/>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60076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716"/>
        <p:cNvGrpSpPr/>
        <p:nvPr/>
      </p:nvGrpSpPr>
      <p:grpSpPr>
        <a:xfrm>
          <a:off x="0" y="0"/>
          <a:ext cx="0" cy="0"/>
          <a:chOff x="0" y="0"/>
          <a:chExt cx="0" cy="0"/>
        </a:xfrm>
      </p:grpSpPr>
      <p:sp>
        <p:nvSpPr>
          <p:cNvPr id="717" name="Google Shape;717;p27"/>
          <p:cNvSpPr/>
          <p:nvPr/>
        </p:nvSpPr>
        <p:spPr>
          <a:xfrm>
            <a:off x="162686" y="686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 name="Google Shape;718;p27"/>
          <p:cNvGrpSpPr/>
          <p:nvPr/>
        </p:nvGrpSpPr>
        <p:grpSpPr>
          <a:xfrm flipH="1">
            <a:off x="-180" y="2332025"/>
            <a:ext cx="9144180" cy="288057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7"/>
          <p:cNvGrpSpPr/>
          <p:nvPr/>
        </p:nvGrpSpPr>
        <p:grpSpPr>
          <a:xfrm flipH="1">
            <a:off x="9" y="781084"/>
            <a:ext cx="3228287" cy="4699162"/>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7"/>
          <p:cNvSpPr txBox="1">
            <a:spLocks noGrp="1"/>
          </p:cNvSpPr>
          <p:nvPr>
            <p:ph type="ctrTitle"/>
          </p:nvPr>
        </p:nvSpPr>
        <p:spPr>
          <a:xfrm rot="-248774">
            <a:off x="4018322" y="589411"/>
            <a:ext cx="4344270" cy="1170362"/>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590">
                <a:solidFill>
                  <a:srgbClr val="005870"/>
                </a:solidFill>
                <a:latin typeface="Satisfy"/>
                <a:ea typeface="Satisfy"/>
                <a:cs typeface="Satisfy"/>
                <a:sym typeface="Satisf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4" name="Google Shape;734;p27"/>
          <p:cNvSpPr txBox="1">
            <a:spLocks noGrp="1"/>
          </p:cNvSpPr>
          <p:nvPr>
            <p:ph type="subTitle" idx="1"/>
          </p:nvPr>
        </p:nvSpPr>
        <p:spPr>
          <a:xfrm>
            <a:off x="4732775" y="1900675"/>
            <a:ext cx="3325500" cy="1481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1600">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5"/>
        <p:cNvGrpSpPr/>
        <p:nvPr/>
      </p:nvGrpSpPr>
      <p:grpSpPr>
        <a:xfrm>
          <a:off x="0" y="0"/>
          <a:ext cx="0" cy="0"/>
          <a:chOff x="0" y="0"/>
          <a:chExt cx="0" cy="0"/>
        </a:xfrm>
      </p:grpSpPr>
      <p:sp>
        <p:nvSpPr>
          <p:cNvPr id="426" name="Google Shape;426;p36"/>
          <p:cNvSpPr txBox="1">
            <a:spLocks noGrp="1"/>
          </p:cNvSpPr>
          <p:nvPr>
            <p:ph type="subTitle" idx="1"/>
          </p:nvPr>
        </p:nvSpPr>
        <p:spPr>
          <a:xfrm>
            <a:off x="865650" y="1850485"/>
            <a:ext cx="2687400" cy="819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27" name="Google Shape;427;p36"/>
          <p:cNvSpPr txBox="1">
            <a:spLocks noGrp="1"/>
          </p:cNvSpPr>
          <p:nvPr>
            <p:ph type="subTitle" idx="2"/>
          </p:nvPr>
        </p:nvSpPr>
        <p:spPr>
          <a:xfrm>
            <a:off x="865650" y="3405186"/>
            <a:ext cx="2687400" cy="819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28" name="Google Shape;428;p36"/>
          <p:cNvSpPr txBox="1">
            <a:spLocks noGrp="1"/>
          </p:cNvSpPr>
          <p:nvPr>
            <p:ph type="subTitle" idx="3"/>
          </p:nvPr>
        </p:nvSpPr>
        <p:spPr>
          <a:xfrm>
            <a:off x="5590950" y="1856760"/>
            <a:ext cx="2687400" cy="819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29" name="Google Shape;429;p36"/>
          <p:cNvSpPr txBox="1">
            <a:spLocks noGrp="1"/>
          </p:cNvSpPr>
          <p:nvPr>
            <p:ph type="subTitle" idx="4"/>
          </p:nvPr>
        </p:nvSpPr>
        <p:spPr>
          <a:xfrm>
            <a:off x="865650" y="1488825"/>
            <a:ext cx="2687400" cy="427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ora"/>
              <a:buNone/>
              <a:defRPr sz="2200" b="1">
                <a:latin typeface="Livvic"/>
                <a:ea typeface="Livvic"/>
                <a:cs typeface="Livvic"/>
                <a:sym typeface="Livvic"/>
              </a:defRPr>
            </a:lvl1pPr>
            <a:lvl2pPr lvl="1" rtl="0">
              <a:lnSpc>
                <a:spcPct val="115000"/>
              </a:lnSpc>
              <a:spcBef>
                <a:spcPts val="0"/>
              </a:spcBef>
              <a:spcAft>
                <a:spcPts val="0"/>
              </a:spcAft>
              <a:buSzPts val="2200"/>
              <a:buFont typeface="Sora"/>
              <a:buNone/>
              <a:defRPr sz="2200" b="1">
                <a:latin typeface="Sora"/>
                <a:ea typeface="Sora"/>
                <a:cs typeface="Sora"/>
                <a:sym typeface="Sora"/>
              </a:defRPr>
            </a:lvl2pPr>
            <a:lvl3pPr lvl="2" rtl="0">
              <a:lnSpc>
                <a:spcPct val="115000"/>
              </a:lnSpc>
              <a:spcBef>
                <a:spcPts val="0"/>
              </a:spcBef>
              <a:spcAft>
                <a:spcPts val="0"/>
              </a:spcAft>
              <a:buSzPts val="2200"/>
              <a:buFont typeface="Sora"/>
              <a:buNone/>
              <a:defRPr sz="2200" b="1">
                <a:latin typeface="Sora"/>
                <a:ea typeface="Sora"/>
                <a:cs typeface="Sora"/>
                <a:sym typeface="Sora"/>
              </a:defRPr>
            </a:lvl3pPr>
            <a:lvl4pPr lvl="3" rtl="0">
              <a:lnSpc>
                <a:spcPct val="115000"/>
              </a:lnSpc>
              <a:spcBef>
                <a:spcPts val="0"/>
              </a:spcBef>
              <a:spcAft>
                <a:spcPts val="0"/>
              </a:spcAft>
              <a:buSzPts val="2200"/>
              <a:buFont typeface="Sora"/>
              <a:buNone/>
              <a:defRPr sz="2200" b="1">
                <a:latin typeface="Sora"/>
                <a:ea typeface="Sora"/>
                <a:cs typeface="Sora"/>
                <a:sym typeface="Sora"/>
              </a:defRPr>
            </a:lvl4pPr>
            <a:lvl5pPr lvl="4" rtl="0">
              <a:lnSpc>
                <a:spcPct val="115000"/>
              </a:lnSpc>
              <a:spcBef>
                <a:spcPts val="0"/>
              </a:spcBef>
              <a:spcAft>
                <a:spcPts val="0"/>
              </a:spcAft>
              <a:buSzPts val="2200"/>
              <a:buFont typeface="Sora"/>
              <a:buNone/>
              <a:defRPr sz="2200" b="1">
                <a:latin typeface="Sora"/>
                <a:ea typeface="Sora"/>
                <a:cs typeface="Sora"/>
                <a:sym typeface="Sora"/>
              </a:defRPr>
            </a:lvl5pPr>
            <a:lvl6pPr lvl="5" rtl="0">
              <a:lnSpc>
                <a:spcPct val="115000"/>
              </a:lnSpc>
              <a:spcBef>
                <a:spcPts val="0"/>
              </a:spcBef>
              <a:spcAft>
                <a:spcPts val="0"/>
              </a:spcAft>
              <a:buSzPts val="2200"/>
              <a:buFont typeface="Sora"/>
              <a:buNone/>
              <a:defRPr sz="2200" b="1">
                <a:latin typeface="Sora"/>
                <a:ea typeface="Sora"/>
                <a:cs typeface="Sora"/>
                <a:sym typeface="Sora"/>
              </a:defRPr>
            </a:lvl6pPr>
            <a:lvl7pPr lvl="6" rtl="0">
              <a:lnSpc>
                <a:spcPct val="115000"/>
              </a:lnSpc>
              <a:spcBef>
                <a:spcPts val="0"/>
              </a:spcBef>
              <a:spcAft>
                <a:spcPts val="0"/>
              </a:spcAft>
              <a:buSzPts val="2200"/>
              <a:buFont typeface="Sora"/>
              <a:buNone/>
              <a:defRPr sz="2200" b="1">
                <a:latin typeface="Sora"/>
                <a:ea typeface="Sora"/>
                <a:cs typeface="Sora"/>
                <a:sym typeface="Sora"/>
              </a:defRPr>
            </a:lvl7pPr>
            <a:lvl8pPr lvl="7" rtl="0">
              <a:lnSpc>
                <a:spcPct val="115000"/>
              </a:lnSpc>
              <a:spcBef>
                <a:spcPts val="0"/>
              </a:spcBef>
              <a:spcAft>
                <a:spcPts val="0"/>
              </a:spcAft>
              <a:buSzPts val="2200"/>
              <a:buFont typeface="Sora"/>
              <a:buNone/>
              <a:defRPr sz="2200" b="1">
                <a:latin typeface="Sora"/>
                <a:ea typeface="Sora"/>
                <a:cs typeface="Sora"/>
                <a:sym typeface="Sora"/>
              </a:defRPr>
            </a:lvl8pPr>
            <a:lvl9pPr lvl="8" rtl="0">
              <a:lnSpc>
                <a:spcPct val="115000"/>
              </a:lnSpc>
              <a:spcBef>
                <a:spcPts val="0"/>
              </a:spcBef>
              <a:spcAft>
                <a:spcPts val="0"/>
              </a:spcAft>
              <a:buSzPts val="2200"/>
              <a:buFont typeface="Sora"/>
              <a:buNone/>
              <a:defRPr sz="2200" b="1">
                <a:latin typeface="Sora"/>
                <a:ea typeface="Sora"/>
                <a:cs typeface="Sora"/>
                <a:sym typeface="Sora"/>
              </a:defRPr>
            </a:lvl9pPr>
          </a:lstStyle>
          <a:p>
            <a:endParaRPr/>
          </a:p>
        </p:txBody>
      </p:sp>
      <p:sp>
        <p:nvSpPr>
          <p:cNvPr id="430" name="Google Shape;430;p36"/>
          <p:cNvSpPr txBox="1">
            <a:spLocks noGrp="1"/>
          </p:cNvSpPr>
          <p:nvPr>
            <p:ph type="subTitle" idx="5"/>
          </p:nvPr>
        </p:nvSpPr>
        <p:spPr>
          <a:xfrm>
            <a:off x="865650" y="3036624"/>
            <a:ext cx="2687400" cy="427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ora"/>
              <a:buNone/>
              <a:defRPr sz="2200" b="1">
                <a:latin typeface="Livvic"/>
                <a:ea typeface="Livvic"/>
                <a:cs typeface="Livvic"/>
                <a:sym typeface="Livvic"/>
              </a:defRPr>
            </a:lvl1pPr>
            <a:lvl2pPr lvl="1" rtl="0">
              <a:lnSpc>
                <a:spcPct val="115000"/>
              </a:lnSpc>
              <a:spcBef>
                <a:spcPts val="0"/>
              </a:spcBef>
              <a:spcAft>
                <a:spcPts val="0"/>
              </a:spcAft>
              <a:buSzPts val="2200"/>
              <a:buFont typeface="Sora"/>
              <a:buNone/>
              <a:defRPr sz="2200" b="1">
                <a:latin typeface="Sora"/>
                <a:ea typeface="Sora"/>
                <a:cs typeface="Sora"/>
                <a:sym typeface="Sora"/>
              </a:defRPr>
            </a:lvl2pPr>
            <a:lvl3pPr lvl="2" rtl="0">
              <a:lnSpc>
                <a:spcPct val="115000"/>
              </a:lnSpc>
              <a:spcBef>
                <a:spcPts val="0"/>
              </a:spcBef>
              <a:spcAft>
                <a:spcPts val="0"/>
              </a:spcAft>
              <a:buSzPts val="2200"/>
              <a:buFont typeface="Sora"/>
              <a:buNone/>
              <a:defRPr sz="2200" b="1">
                <a:latin typeface="Sora"/>
                <a:ea typeface="Sora"/>
                <a:cs typeface="Sora"/>
                <a:sym typeface="Sora"/>
              </a:defRPr>
            </a:lvl3pPr>
            <a:lvl4pPr lvl="3" rtl="0">
              <a:lnSpc>
                <a:spcPct val="115000"/>
              </a:lnSpc>
              <a:spcBef>
                <a:spcPts val="0"/>
              </a:spcBef>
              <a:spcAft>
                <a:spcPts val="0"/>
              </a:spcAft>
              <a:buSzPts val="2200"/>
              <a:buFont typeface="Sora"/>
              <a:buNone/>
              <a:defRPr sz="2200" b="1">
                <a:latin typeface="Sora"/>
                <a:ea typeface="Sora"/>
                <a:cs typeface="Sora"/>
                <a:sym typeface="Sora"/>
              </a:defRPr>
            </a:lvl4pPr>
            <a:lvl5pPr lvl="4" rtl="0">
              <a:lnSpc>
                <a:spcPct val="115000"/>
              </a:lnSpc>
              <a:spcBef>
                <a:spcPts val="0"/>
              </a:spcBef>
              <a:spcAft>
                <a:spcPts val="0"/>
              </a:spcAft>
              <a:buSzPts val="2200"/>
              <a:buFont typeface="Sora"/>
              <a:buNone/>
              <a:defRPr sz="2200" b="1">
                <a:latin typeface="Sora"/>
                <a:ea typeface="Sora"/>
                <a:cs typeface="Sora"/>
                <a:sym typeface="Sora"/>
              </a:defRPr>
            </a:lvl5pPr>
            <a:lvl6pPr lvl="5" rtl="0">
              <a:lnSpc>
                <a:spcPct val="115000"/>
              </a:lnSpc>
              <a:spcBef>
                <a:spcPts val="0"/>
              </a:spcBef>
              <a:spcAft>
                <a:spcPts val="0"/>
              </a:spcAft>
              <a:buSzPts val="2200"/>
              <a:buFont typeface="Sora"/>
              <a:buNone/>
              <a:defRPr sz="2200" b="1">
                <a:latin typeface="Sora"/>
                <a:ea typeface="Sora"/>
                <a:cs typeface="Sora"/>
                <a:sym typeface="Sora"/>
              </a:defRPr>
            </a:lvl6pPr>
            <a:lvl7pPr lvl="6" rtl="0">
              <a:lnSpc>
                <a:spcPct val="115000"/>
              </a:lnSpc>
              <a:spcBef>
                <a:spcPts val="0"/>
              </a:spcBef>
              <a:spcAft>
                <a:spcPts val="0"/>
              </a:spcAft>
              <a:buSzPts val="2200"/>
              <a:buFont typeface="Sora"/>
              <a:buNone/>
              <a:defRPr sz="2200" b="1">
                <a:latin typeface="Sora"/>
                <a:ea typeface="Sora"/>
                <a:cs typeface="Sora"/>
                <a:sym typeface="Sora"/>
              </a:defRPr>
            </a:lvl7pPr>
            <a:lvl8pPr lvl="7" rtl="0">
              <a:lnSpc>
                <a:spcPct val="115000"/>
              </a:lnSpc>
              <a:spcBef>
                <a:spcPts val="0"/>
              </a:spcBef>
              <a:spcAft>
                <a:spcPts val="0"/>
              </a:spcAft>
              <a:buSzPts val="2200"/>
              <a:buFont typeface="Sora"/>
              <a:buNone/>
              <a:defRPr sz="2200" b="1">
                <a:latin typeface="Sora"/>
                <a:ea typeface="Sora"/>
                <a:cs typeface="Sora"/>
                <a:sym typeface="Sora"/>
              </a:defRPr>
            </a:lvl8pPr>
            <a:lvl9pPr lvl="8" rtl="0">
              <a:lnSpc>
                <a:spcPct val="115000"/>
              </a:lnSpc>
              <a:spcBef>
                <a:spcPts val="0"/>
              </a:spcBef>
              <a:spcAft>
                <a:spcPts val="0"/>
              </a:spcAft>
              <a:buSzPts val="2200"/>
              <a:buFont typeface="Sora"/>
              <a:buNone/>
              <a:defRPr sz="2200" b="1">
                <a:latin typeface="Sora"/>
                <a:ea typeface="Sora"/>
                <a:cs typeface="Sora"/>
                <a:sym typeface="Sora"/>
              </a:defRPr>
            </a:lvl9pPr>
          </a:lstStyle>
          <a:p>
            <a:endParaRPr/>
          </a:p>
        </p:txBody>
      </p:sp>
      <p:sp>
        <p:nvSpPr>
          <p:cNvPr id="431" name="Google Shape;431;p36"/>
          <p:cNvSpPr txBox="1">
            <a:spLocks noGrp="1"/>
          </p:cNvSpPr>
          <p:nvPr>
            <p:ph type="subTitle" idx="6"/>
          </p:nvPr>
        </p:nvSpPr>
        <p:spPr>
          <a:xfrm>
            <a:off x="5590950" y="1488825"/>
            <a:ext cx="2687400" cy="4275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200"/>
              <a:buFont typeface="Sora"/>
              <a:buNone/>
              <a:defRPr sz="2200" b="1">
                <a:latin typeface="Livvic"/>
                <a:ea typeface="Livvic"/>
                <a:cs typeface="Livvic"/>
                <a:sym typeface="Livvic"/>
              </a:defRPr>
            </a:lvl1pPr>
            <a:lvl2pPr lvl="1" rtl="0">
              <a:lnSpc>
                <a:spcPct val="115000"/>
              </a:lnSpc>
              <a:spcBef>
                <a:spcPts val="0"/>
              </a:spcBef>
              <a:spcAft>
                <a:spcPts val="0"/>
              </a:spcAft>
              <a:buSzPts val="2200"/>
              <a:buFont typeface="Sora"/>
              <a:buNone/>
              <a:defRPr sz="2200" b="1">
                <a:latin typeface="Sora"/>
                <a:ea typeface="Sora"/>
                <a:cs typeface="Sora"/>
                <a:sym typeface="Sora"/>
              </a:defRPr>
            </a:lvl2pPr>
            <a:lvl3pPr lvl="2" rtl="0">
              <a:lnSpc>
                <a:spcPct val="115000"/>
              </a:lnSpc>
              <a:spcBef>
                <a:spcPts val="0"/>
              </a:spcBef>
              <a:spcAft>
                <a:spcPts val="0"/>
              </a:spcAft>
              <a:buSzPts val="2200"/>
              <a:buFont typeface="Sora"/>
              <a:buNone/>
              <a:defRPr sz="2200" b="1">
                <a:latin typeface="Sora"/>
                <a:ea typeface="Sora"/>
                <a:cs typeface="Sora"/>
                <a:sym typeface="Sora"/>
              </a:defRPr>
            </a:lvl3pPr>
            <a:lvl4pPr lvl="3" rtl="0">
              <a:lnSpc>
                <a:spcPct val="115000"/>
              </a:lnSpc>
              <a:spcBef>
                <a:spcPts val="0"/>
              </a:spcBef>
              <a:spcAft>
                <a:spcPts val="0"/>
              </a:spcAft>
              <a:buSzPts val="2200"/>
              <a:buFont typeface="Sora"/>
              <a:buNone/>
              <a:defRPr sz="2200" b="1">
                <a:latin typeface="Sora"/>
                <a:ea typeface="Sora"/>
                <a:cs typeface="Sora"/>
                <a:sym typeface="Sora"/>
              </a:defRPr>
            </a:lvl4pPr>
            <a:lvl5pPr lvl="4" rtl="0">
              <a:lnSpc>
                <a:spcPct val="115000"/>
              </a:lnSpc>
              <a:spcBef>
                <a:spcPts val="0"/>
              </a:spcBef>
              <a:spcAft>
                <a:spcPts val="0"/>
              </a:spcAft>
              <a:buSzPts val="2200"/>
              <a:buFont typeface="Sora"/>
              <a:buNone/>
              <a:defRPr sz="2200" b="1">
                <a:latin typeface="Sora"/>
                <a:ea typeface="Sora"/>
                <a:cs typeface="Sora"/>
                <a:sym typeface="Sora"/>
              </a:defRPr>
            </a:lvl5pPr>
            <a:lvl6pPr lvl="5" rtl="0">
              <a:lnSpc>
                <a:spcPct val="115000"/>
              </a:lnSpc>
              <a:spcBef>
                <a:spcPts val="0"/>
              </a:spcBef>
              <a:spcAft>
                <a:spcPts val="0"/>
              </a:spcAft>
              <a:buSzPts val="2200"/>
              <a:buFont typeface="Sora"/>
              <a:buNone/>
              <a:defRPr sz="2200" b="1">
                <a:latin typeface="Sora"/>
                <a:ea typeface="Sora"/>
                <a:cs typeface="Sora"/>
                <a:sym typeface="Sora"/>
              </a:defRPr>
            </a:lvl6pPr>
            <a:lvl7pPr lvl="6" rtl="0">
              <a:lnSpc>
                <a:spcPct val="115000"/>
              </a:lnSpc>
              <a:spcBef>
                <a:spcPts val="0"/>
              </a:spcBef>
              <a:spcAft>
                <a:spcPts val="0"/>
              </a:spcAft>
              <a:buSzPts val="2200"/>
              <a:buFont typeface="Sora"/>
              <a:buNone/>
              <a:defRPr sz="2200" b="1">
                <a:latin typeface="Sora"/>
                <a:ea typeface="Sora"/>
                <a:cs typeface="Sora"/>
                <a:sym typeface="Sora"/>
              </a:defRPr>
            </a:lvl7pPr>
            <a:lvl8pPr lvl="7" rtl="0">
              <a:lnSpc>
                <a:spcPct val="115000"/>
              </a:lnSpc>
              <a:spcBef>
                <a:spcPts val="0"/>
              </a:spcBef>
              <a:spcAft>
                <a:spcPts val="0"/>
              </a:spcAft>
              <a:buSzPts val="2200"/>
              <a:buFont typeface="Sora"/>
              <a:buNone/>
              <a:defRPr sz="2200" b="1">
                <a:latin typeface="Sora"/>
                <a:ea typeface="Sora"/>
                <a:cs typeface="Sora"/>
                <a:sym typeface="Sora"/>
              </a:defRPr>
            </a:lvl8pPr>
            <a:lvl9pPr lvl="8" rtl="0">
              <a:lnSpc>
                <a:spcPct val="115000"/>
              </a:lnSpc>
              <a:spcBef>
                <a:spcPts val="0"/>
              </a:spcBef>
              <a:spcAft>
                <a:spcPts val="0"/>
              </a:spcAft>
              <a:buSzPts val="2200"/>
              <a:buFont typeface="Sora"/>
              <a:buNone/>
              <a:defRPr sz="2200" b="1">
                <a:latin typeface="Sora"/>
                <a:ea typeface="Sora"/>
                <a:cs typeface="Sora"/>
                <a:sym typeface="Sora"/>
              </a:defRPr>
            </a:lvl9pPr>
          </a:lstStyle>
          <a:p>
            <a:endParaRPr/>
          </a:p>
        </p:txBody>
      </p:sp>
      <p:sp>
        <p:nvSpPr>
          <p:cNvPr id="432" name="Google Shape;432;p36"/>
          <p:cNvSpPr txBox="1">
            <a:spLocks noGrp="1"/>
          </p:cNvSpPr>
          <p:nvPr>
            <p:ph type="subTitle" idx="7"/>
          </p:nvPr>
        </p:nvSpPr>
        <p:spPr>
          <a:xfrm>
            <a:off x="5590950" y="3405085"/>
            <a:ext cx="2687400" cy="819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33" name="Google Shape;433;p36"/>
          <p:cNvSpPr txBox="1">
            <a:spLocks noGrp="1"/>
          </p:cNvSpPr>
          <p:nvPr>
            <p:ph type="subTitle" idx="8"/>
          </p:nvPr>
        </p:nvSpPr>
        <p:spPr>
          <a:xfrm>
            <a:off x="5590950" y="3036620"/>
            <a:ext cx="2687400" cy="4275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200"/>
              <a:buFont typeface="Sora"/>
              <a:buNone/>
              <a:defRPr sz="2200" b="1">
                <a:latin typeface="Livvic"/>
                <a:ea typeface="Livvic"/>
                <a:cs typeface="Livvic"/>
                <a:sym typeface="Livvic"/>
              </a:defRPr>
            </a:lvl1pPr>
            <a:lvl2pPr lvl="1" rtl="0">
              <a:lnSpc>
                <a:spcPct val="115000"/>
              </a:lnSpc>
              <a:spcBef>
                <a:spcPts val="0"/>
              </a:spcBef>
              <a:spcAft>
                <a:spcPts val="0"/>
              </a:spcAft>
              <a:buSzPts val="2200"/>
              <a:buFont typeface="Sora"/>
              <a:buNone/>
              <a:defRPr sz="2200" b="1">
                <a:latin typeface="Sora"/>
                <a:ea typeface="Sora"/>
                <a:cs typeface="Sora"/>
                <a:sym typeface="Sora"/>
              </a:defRPr>
            </a:lvl2pPr>
            <a:lvl3pPr lvl="2" rtl="0">
              <a:lnSpc>
                <a:spcPct val="115000"/>
              </a:lnSpc>
              <a:spcBef>
                <a:spcPts val="0"/>
              </a:spcBef>
              <a:spcAft>
                <a:spcPts val="0"/>
              </a:spcAft>
              <a:buSzPts val="2200"/>
              <a:buFont typeface="Sora"/>
              <a:buNone/>
              <a:defRPr sz="2200" b="1">
                <a:latin typeface="Sora"/>
                <a:ea typeface="Sora"/>
                <a:cs typeface="Sora"/>
                <a:sym typeface="Sora"/>
              </a:defRPr>
            </a:lvl3pPr>
            <a:lvl4pPr lvl="3" rtl="0">
              <a:lnSpc>
                <a:spcPct val="115000"/>
              </a:lnSpc>
              <a:spcBef>
                <a:spcPts val="0"/>
              </a:spcBef>
              <a:spcAft>
                <a:spcPts val="0"/>
              </a:spcAft>
              <a:buSzPts val="2200"/>
              <a:buFont typeface="Sora"/>
              <a:buNone/>
              <a:defRPr sz="2200" b="1">
                <a:latin typeface="Sora"/>
                <a:ea typeface="Sora"/>
                <a:cs typeface="Sora"/>
                <a:sym typeface="Sora"/>
              </a:defRPr>
            </a:lvl4pPr>
            <a:lvl5pPr lvl="4" rtl="0">
              <a:lnSpc>
                <a:spcPct val="115000"/>
              </a:lnSpc>
              <a:spcBef>
                <a:spcPts val="0"/>
              </a:spcBef>
              <a:spcAft>
                <a:spcPts val="0"/>
              </a:spcAft>
              <a:buSzPts val="2200"/>
              <a:buFont typeface="Sora"/>
              <a:buNone/>
              <a:defRPr sz="2200" b="1">
                <a:latin typeface="Sora"/>
                <a:ea typeface="Sora"/>
                <a:cs typeface="Sora"/>
                <a:sym typeface="Sora"/>
              </a:defRPr>
            </a:lvl5pPr>
            <a:lvl6pPr lvl="5" rtl="0">
              <a:lnSpc>
                <a:spcPct val="115000"/>
              </a:lnSpc>
              <a:spcBef>
                <a:spcPts val="0"/>
              </a:spcBef>
              <a:spcAft>
                <a:spcPts val="0"/>
              </a:spcAft>
              <a:buSzPts val="2200"/>
              <a:buFont typeface="Sora"/>
              <a:buNone/>
              <a:defRPr sz="2200" b="1">
                <a:latin typeface="Sora"/>
                <a:ea typeface="Sora"/>
                <a:cs typeface="Sora"/>
                <a:sym typeface="Sora"/>
              </a:defRPr>
            </a:lvl6pPr>
            <a:lvl7pPr lvl="6" rtl="0">
              <a:lnSpc>
                <a:spcPct val="115000"/>
              </a:lnSpc>
              <a:spcBef>
                <a:spcPts val="0"/>
              </a:spcBef>
              <a:spcAft>
                <a:spcPts val="0"/>
              </a:spcAft>
              <a:buSzPts val="2200"/>
              <a:buFont typeface="Sora"/>
              <a:buNone/>
              <a:defRPr sz="2200" b="1">
                <a:latin typeface="Sora"/>
                <a:ea typeface="Sora"/>
                <a:cs typeface="Sora"/>
                <a:sym typeface="Sora"/>
              </a:defRPr>
            </a:lvl7pPr>
            <a:lvl8pPr lvl="7" rtl="0">
              <a:lnSpc>
                <a:spcPct val="115000"/>
              </a:lnSpc>
              <a:spcBef>
                <a:spcPts val="0"/>
              </a:spcBef>
              <a:spcAft>
                <a:spcPts val="0"/>
              </a:spcAft>
              <a:buSzPts val="2200"/>
              <a:buFont typeface="Sora"/>
              <a:buNone/>
              <a:defRPr sz="2200" b="1">
                <a:latin typeface="Sora"/>
                <a:ea typeface="Sora"/>
                <a:cs typeface="Sora"/>
                <a:sym typeface="Sora"/>
              </a:defRPr>
            </a:lvl8pPr>
            <a:lvl9pPr lvl="8" rtl="0">
              <a:lnSpc>
                <a:spcPct val="115000"/>
              </a:lnSpc>
              <a:spcBef>
                <a:spcPts val="0"/>
              </a:spcBef>
              <a:spcAft>
                <a:spcPts val="0"/>
              </a:spcAft>
              <a:buSzPts val="2200"/>
              <a:buFont typeface="Sora"/>
              <a:buNone/>
              <a:defRPr sz="2200" b="1">
                <a:latin typeface="Sora"/>
                <a:ea typeface="Sora"/>
                <a:cs typeface="Sora"/>
                <a:sym typeface="Sora"/>
              </a:defRPr>
            </a:lvl9pPr>
          </a:lstStyle>
          <a:p>
            <a:endParaRPr/>
          </a:p>
        </p:txBody>
      </p:sp>
      <p:sp>
        <p:nvSpPr>
          <p:cNvPr id="434" name="Google Shape;434;p3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Font typeface="Sora"/>
              <a:buNone/>
              <a:defRPr>
                <a:latin typeface="Sora"/>
                <a:ea typeface="Sora"/>
                <a:cs typeface="Sora"/>
                <a:sym typeface="Sora"/>
              </a:defRPr>
            </a:lvl2pPr>
            <a:lvl3pPr lvl="2" rtl="0">
              <a:spcBef>
                <a:spcPts val="0"/>
              </a:spcBef>
              <a:spcAft>
                <a:spcPts val="0"/>
              </a:spcAft>
              <a:buSzPts val="3200"/>
              <a:buFont typeface="Sora"/>
              <a:buNone/>
              <a:defRPr>
                <a:latin typeface="Sora"/>
                <a:ea typeface="Sora"/>
                <a:cs typeface="Sora"/>
                <a:sym typeface="Sora"/>
              </a:defRPr>
            </a:lvl3pPr>
            <a:lvl4pPr lvl="3" rtl="0">
              <a:spcBef>
                <a:spcPts val="0"/>
              </a:spcBef>
              <a:spcAft>
                <a:spcPts val="0"/>
              </a:spcAft>
              <a:buSzPts val="3200"/>
              <a:buFont typeface="Sora"/>
              <a:buNone/>
              <a:defRPr>
                <a:latin typeface="Sora"/>
                <a:ea typeface="Sora"/>
                <a:cs typeface="Sora"/>
                <a:sym typeface="Sora"/>
              </a:defRPr>
            </a:lvl4pPr>
            <a:lvl5pPr lvl="4" rtl="0">
              <a:spcBef>
                <a:spcPts val="0"/>
              </a:spcBef>
              <a:spcAft>
                <a:spcPts val="0"/>
              </a:spcAft>
              <a:buSzPts val="3200"/>
              <a:buFont typeface="Sora"/>
              <a:buNone/>
              <a:defRPr>
                <a:latin typeface="Sora"/>
                <a:ea typeface="Sora"/>
                <a:cs typeface="Sora"/>
                <a:sym typeface="Sora"/>
              </a:defRPr>
            </a:lvl5pPr>
            <a:lvl6pPr lvl="5" rtl="0">
              <a:spcBef>
                <a:spcPts val="0"/>
              </a:spcBef>
              <a:spcAft>
                <a:spcPts val="0"/>
              </a:spcAft>
              <a:buSzPts val="3200"/>
              <a:buFont typeface="Sora"/>
              <a:buNone/>
              <a:defRPr>
                <a:latin typeface="Sora"/>
                <a:ea typeface="Sora"/>
                <a:cs typeface="Sora"/>
                <a:sym typeface="Sora"/>
              </a:defRPr>
            </a:lvl6pPr>
            <a:lvl7pPr lvl="6" rtl="0">
              <a:spcBef>
                <a:spcPts val="0"/>
              </a:spcBef>
              <a:spcAft>
                <a:spcPts val="0"/>
              </a:spcAft>
              <a:buSzPts val="3200"/>
              <a:buFont typeface="Sora"/>
              <a:buNone/>
              <a:defRPr>
                <a:latin typeface="Sora"/>
                <a:ea typeface="Sora"/>
                <a:cs typeface="Sora"/>
                <a:sym typeface="Sora"/>
              </a:defRPr>
            </a:lvl7pPr>
            <a:lvl8pPr lvl="7" rtl="0">
              <a:spcBef>
                <a:spcPts val="0"/>
              </a:spcBef>
              <a:spcAft>
                <a:spcPts val="0"/>
              </a:spcAft>
              <a:buSzPts val="3200"/>
              <a:buFont typeface="Sora"/>
              <a:buNone/>
              <a:defRPr>
                <a:latin typeface="Sora"/>
                <a:ea typeface="Sora"/>
                <a:cs typeface="Sora"/>
                <a:sym typeface="Sora"/>
              </a:defRPr>
            </a:lvl8pPr>
            <a:lvl9pPr lvl="8" rtl="0">
              <a:spcBef>
                <a:spcPts val="0"/>
              </a:spcBef>
              <a:spcAft>
                <a:spcPts val="0"/>
              </a:spcAft>
              <a:buSzPts val="3200"/>
              <a:buFont typeface="Sora"/>
              <a:buNone/>
              <a:defRPr>
                <a:latin typeface="Sora"/>
                <a:ea typeface="Sora"/>
                <a:cs typeface="Sora"/>
                <a:sym typeface="Sora"/>
              </a:defRPr>
            </a:lvl9pPr>
          </a:lstStyle>
          <a:p>
            <a:endParaRPr/>
          </a:p>
        </p:txBody>
      </p:sp>
    </p:spTree>
    <p:extLst>
      <p:ext uri="{BB962C8B-B14F-4D97-AF65-F5344CB8AC3E}">
        <p14:creationId xmlns:p14="http://schemas.microsoft.com/office/powerpoint/2010/main" val="1651540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81"/>
        <p:cNvGrpSpPr/>
        <p:nvPr/>
      </p:nvGrpSpPr>
      <p:grpSpPr>
        <a:xfrm>
          <a:off x="0" y="0"/>
          <a:ext cx="0" cy="0"/>
          <a:chOff x="0" y="0"/>
          <a:chExt cx="0" cy="0"/>
        </a:xfrm>
      </p:grpSpPr>
      <p:sp>
        <p:nvSpPr>
          <p:cNvPr id="282" name="Google Shape;282;p2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0658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4/4/25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48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66"/>
            <a:fld id="{570635D2-1FD4-42FB-A3A0-B9DFEF7C7F90}" type="datetimeFigureOut">
              <a:rPr lang="en-US" smtClean="0">
                <a:solidFill>
                  <a:prstClr val="black">
                    <a:tint val="75000"/>
                  </a:prstClr>
                </a:solidFill>
                <a:latin typeface="Calibri"/>
              </a:rPr>
              <a:pPr defTabSz="685766"/>
              <a:t>4/4/25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766"/>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766"/>
            <a:fld id="{CC8A4EFB-0D95-4D66-8DB7-7B35D2AA263F}" type="slidenum">
              <a:rPr lang="en-US" smtClean="0">
                <a:solidFill>
                  <a:prstClr val="black">
                    <a:tint val="75000"/>
                  </a:prstClr>
                </a:solidFill>
                <a:latin typeface="Calibri"/>
              </a:rPr>
              <a:pPr defTabSz="685766"/>
              <a:t>‹#›</a:t>
            </a:fld>
            <a:endParaRPr lang="en-US">
              <a:solidFill>
                <a:prstClr val="black">
                  <a:tint val="75000"/>
                </a:prstClr>
              </a:solidFill>
              <a:latin typeface="Calibri"/>
            </a:endParaRPr>
          </a:p>
        </p:txBody>
      </p:sp>
    </p:spTree>
    <p:extLst>
      <p:ext uri="{BB962C8B-B14F-4D97-AF65-F5344CB8AC3E}">
        <p14:creationId xmlns:p14="http://schemas.microsoft.com/office/powerpoint/2010/main" val="177086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image" Target="../media/image1.png"/><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3" r:id="rId3"/>
    <p:sldLayoutId id="2147483674" r:id="rId4"/>
    <p:sldLayoutId id="2147483675"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6">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F8418C66-C833-4A39-9748-71ABD34CF1C9}" type="datetimeFigureOut">
              <a:rPr lang="en-US" smtClean="0"/>
              <a:t>4/4/25</a:t>
            </a:fld>
            <a:endParaRPr lang="en-US"/>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fld id="{DF5722C6-8E13-4DCB-B125-FFF99A47CF11}" type="slidenum">
              <a:rPr lang="en-US" smtClean="0"/>
              <a:t>‹#›</a:t>
            </a:fld>
            <a:endParaRPr lang="en-US"/>
          </a:p>
        </p:txBody>
      </p:sp>
    </p:spTree>
    <p:extLst>
      <p:ext uri="{BB962C8B-B14F-4D97-AF65-F5344CB8AC3E}">
        <p14:creationId xmlns:p14="http://schemas.microsoft.com/office/powerpoint/2010/main" val="71830027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2.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3.xml"/><Relationship Id="rId7" Type="http://schemas.openxmlformats.org/officeDocument/2006/relationships/notesSlide" Target="../notesSlides/notesSlide1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0.xml"/><Relationship Id="rId5" Type="http://schemas.openxmlformats.org/officeDocument/2006/relationships/tags" Target="../tags/tag5.xml"/><Relationship Id="rId10" Type="http://schemas.openxmlformats.org/officeDocument/2006/relationships/image" Target="../media/image12.png"/><Relationship Id="rId4" Type="http://schemas.openxmlformats.org/officeDocument/2006/relationships/tags" Target="../tags/tag4.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12.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sp>
        <p:nvSpPr>
          <p:cNvPr id="854" name="Google Shape;854;p34"/>
          <p:cNvSpPr txBox="1">
            <a:spLocks noGrp="1"/>
          </p:cNvSpPr>
          <p:nvPr>
            <p:ph type="ctrTitle"/>
          </p:nvPr>
        </p:nvSpPr>
        <p:spPr>
          <a:xfrm>
            <a:off x="1218254" y="1709920"/>
            <a:ext cx="6124364" cy="11703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89  </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br>
              <a:rPr lang="en-US" sz="3600" b="1" dirty="0">
                <a:solidFill>
                  <a:schemeClr val="bg1">
                    <a:lumMod val="10000"/>
                  </a:schemeClr>
                </a:solidFill>
                <a:latin typeface="+mj-lt"/>
              </a:rPr>
            </a:br>
            <a:r>
              <a:rPr lang="vi-VN" sz="7000" b="1" dirty="0">
                <a:solidFill>
                  <a:schemeClr val="bg1">
                    <a:lumMod val="10000"/>
                  </a:schemeClr>
                </a:solidFill>
                <a:latin typeface="+mj-lt"/>
              </a:rPr>
              <a:t>Đảo Sơn Ca</a:t>
            </a:r>
            <a:r>
              <a:rPr lang="en" sz="7000" b="1" dirty="0">
                <a:solidFill>
                  <a:schemeClr val="bg1">
                    <a:lumMod val="10000"/>
                  </a:schemeClr>
                </a:solidFill>
                <a:latin typeface="+mj-lt"/>
              </a:rPr>
              <a:t>  </a:t>
            </a:r>
            <a:br>
              <a:rPr lang="vi-VN" sz="7000" b="1" dirty="0">
                <a:solidFill>
                  <a:schemeClr val="bg1">
                    <a:lumMod val="10000"/>
                  </a:schemeClr>
                </a:solidFill>
                <a:latin typeface="+mj-lt"/>
              </a:rPr>
            </a:br>
            <a:r>
              <a:rPr lang="vi-VN" sz="3400" b="1" dirty="0">
                <a:solidFill>
                  <a:schemeClr val="bg1">
                    <a:lumMod val="10000"/>
                  </a:schemeClr>
                </a:solidFill>
                <a:latin typeface="+mj-lt"/>
              </a:rPr>
              <a:t>-Lê Cảnh Nhạc-</a:t>
            </a:r>
            <a:endParaRPr sz="3400" b="1" dirty="0">
              <a:solidFill>
                <a:schemeClr val="bg1">
                  <a:lumMod val="10000"/>
                </a:schemeClr>
              </a:solidFill>
              <a:latin typeface="+mj-lt"/>
            </a:endParaRPr>
          </a:p>
        </p:txBody>
      </p:sp>
      <p:grpSp>
        <p:nvGrpSpPr>
          <p:cNvPr id="857" name="Google Shape;857;p34"/>
          <p:cNvGrpSpPr/>
          <p:nvPr/>
        </p:nvGrpSpPr>
        <p:grpSpPr>
          <a:xfrm>
            <a:off x="4176492" y="493398"/>
            <a:ext cx="6335593" cy="5563599"/>
            <a:chOff x="1948749" y="467618"/>
            <a:chExt cx="8796297" cy="5563599"/>
          </a:xfrm>
        </p:grpSpPr>
        <p:sp>
          <p:nvSpPr>
            <p:cNvPr id="858" name="Google Shape;858;p3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1" name="Google Shape;1051;p34"/>
            <p:cNvGrpSpPr/>
            <p:nvPr/>
          </p:nvGrpSpPr>
          <p:grpSpPr>
            <a:xfrm>
              <a:off x="9144467" y="2877464"/>
              <a:ext cx="656500" cy="658177"/>
              <a:chOff x="9144467" y="2877464"/>
              <a:chExt cx="656500" cy="658177"/>
            </a:xfrm>
          </p:grpSpPr>
          <p:sp>
            <p:nvSpPr>
              <p:cNvPr id="1052" name="Google Shape;1052;p3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3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4"/>
            <p:cNvSpPr/>
            <p:nvPr/>
          </p:nvSpPr>
          <p:spPr>
            <a:xfrm>
              <a:off x="4054040" y="4277329"/>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27;p3">
            <a:extLst>
              <a:ext uri="{FF2B5EF4-FFF2-40B4-BE49-F238E27FC236}">
                <a16:creationId xmlns:a16="http://schemas.microsoft.com/office/drawing/2014/main" id="{ADCBB77F-7CA7-5109-C904-D09F9CE09EC4}"/>
              </a:ext>
            </a:extLst>
          </p:cNvPr>
          <p:cNvGrpSpPr/>
          <p:nvPr/>
        </p:nvGrpSpPr>
        <p:grpSpPr>
          <a:xfrm flipH="1">
            <a:off x="150746" y="2022599"/>
            <a:ext cx="586426" cy="350694"/>
            <a:chOff x="2468025" y="734125"/>
            <a:chExt cx="980825" cy="519800"/>
          </a:xfrm>
        </p:grpSpPr>
        <p:sp>
          <p:nvSpPr>
            <p:cNvPr id="3" name="Google Shape;28;p3">
              <a:extLst>
                <a:ext uri="{FF2B5EF4-FFF2-40B4-BE49-F238E27FC236}">
                  <a16:creationId xmlns:a16="http://schemas.microsoft.com/office/drawing/2014/main" id="{7DFC6498-D5B3-C37A-B62A-A1AE5817F802}"/>
                </a:ext>
              </a:extLst>
            </p:cNvPr>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9;p3">
              <a:extLst>
                <a:ext uri="{FF2B5EF4-FFF2-40B4-BE49-F238E27FC236}">
                  <a16:creationId xmlns:a16="http://schemas.microsoft.com/office/drawing/2014/main" id="{A0F69191-5041-7CF0-882C-1ECA73814DDE}"/>
                </a:ext>
              </a:extLst>
            </p:cNvPr>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0;p3">
              <a:extLst>
                <a:ext uri="{FF2B5EF4-FFF2-40B4-BE49-F238E27FC236}">
                  <a16:creationId xmlns:a16="http://schemas.microsoft.com/office/drawing/2014/main" id="{C3064A40-4ADA-7B2A-329D-961800DFB3A9}"/>
                </a:ext>
              </a:extLst>
            </p:cNvPr>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48;p16">
            <a:extLst>
              <a:ext uri="{FF2B5EF4-FFF2-40B4-BE49-F238E27FC236}">
                <a16:creationId xmlns:a16="http://schemas.microsoft.com/office/drawing/2014/main" id="{E5EE60BC-3911-9945-AC35-ACC85F987C47}"/>
              </a:ext>
            </a:extLst>
          </p:cNvPr>
          <p:cNvGrpSpPr/>
          <p:nvPr/>
        </p:nvGrpSpPr>
        <p:grpSpPr>
          <a:xfrm>
            <a:off x="1610070" y="2432329"/>
            <a:ext cx="437425" cy="778167"/>
            <a:chOff x="7057193" y="3112192"/>
            <a:chExt cx="1033425" cy="1312120"/>
          </a:xfrm>
        </p:grpSpPr>
        <p:sp>
          <p:nvSpPr>
            <p:cNvPr id="15" name="Google Shape;449;p16">
              <a:extLst>
                <a:ext uri="{FF2B5EF4-FFF2-40B4-BE49-F238E27FC236}">
                  <a16:creationId xmlns:a16="http://schemas.microsoft.com/office/drawing/2014/main" id="{8E3FFF08-B6FF-C683-E616-6F23DDE8C39E}"/>
                </a:ext>
              </a:extLst>
            </p:cNvPr>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0;p16">
              <a:extLst>
                <a:ext uri="{FF2B5EF4-FFF2-40B4-BE49-F238E27FC236}">
                  <a16:creationId xmlns:a16="http://schemas.microsoft.com/office/drawing/2014/main" id="{2C618532-35FC-B454-8D28-F35FE471C85E}"/>
                </a:ext>
              </a:extLst>
            </p:cNvPr>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1;p16">
              <a:extLst>
                <a:ext uri="{FF2B5EF4-FFF2-40B4-BE49-F238E27FC236}">
                  <a16:creationId xmlns:a16="http://schemas.microsoft.com/office/drawing/2014/main" id="{3BD1EE98-6CD3-C246-E864-63A0A8A4F521}"/>
                </a:ext>
              </a:extLst>
            </p:cNvPr>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2;p16">
              <a:extLst>
                <a:ext uri="{FF2B5EF4-FFF2-40B4-BE49-F238E27FC236}">
                  <a16:creationId xmlns:a16="http://schemas.microsoft.com/office/drawing/2014/main" id="{1652DB9F-0F5E-95CF-9A91-A4B7BF85E511}"/>
                </a:ext>
              </a:extLst>
            </p:cNvPr>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3;p16">
              <a:extLst>
                <a:ext uri="{FF2B5EF4-FFF2-40B4-BE49-F238E27FC236}">
                  <a16:creationId xmlns:a16="http://schemas.microsoft.com/office/drawing/2014/main" id="{3EA25507-397C-3C71-E184-A18F49FAE200}"/>
                </a:ext>
              </a:extLst>
            </p:cNvPr>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454;p16">
              <a:extLst>
                <a:ext uri="{FF2B5EF4-FFF2-40B4-BE49-F238E27FC236}">
                  <a16:creationId xmlns:a16="http://schemas.microsoft.com/office/drawing/2014/main" id="{AAC80D94-514D-6348-D2D9-221DFD653983}"/>
                </a:ext>
              </a:extLst>
            </p:cNvPr>
            <p:cNvGrpSpPr/>
            <p:nvPr/>
          </p:nvGrpSpPr>
          <p:grpSpPr>
            <a:xfrm>
              <a:off x="7057193" y="3112192"/>
              <a:ext cx="1033425" cy="1312120"/>
              <a:chOff x="7065180" y="2634629"/>
              <a:chExt cx="1033425" cy="1312120"/>
            </a:xfrm>
          </p:grpSpPr>
          <p:sp>
            <p:nvSpPr>
              <p:cNvPr id="21" name="Google Shape;455;p16">
                <a:extLst>
                  <a:ext uri="{FF2B5EF4-FFF2-40B4-BE49-F238E27FC236}">
                    <a16:creationId xmlns:a16="http://schemas.microsoft.com/office/drawing/2014/main" id="{0052AF77-85AD-EA55-FD2E-9F08A30F6023}"/>
                  </a:ext>
                </a:extLst>
              </p:cNvPr>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6;p16">
                <a:extLst>
                  <a:ext uri="{FF2B5EF4-FFF2-40B4-BE49-F238E27FC236}">
                    <a16:creationId xmlns:a16="http://schemas.microsoft.com/office/drawing/2014/main" id="{40A5EE9E-E9B0-E48D-AB8D-32AE139E2477}"/>
                  </a:ext>
                </a:extLst>
              </p:cNvPr>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7;p16">
                <a:extLst>
                  <a:ext uri="{FF2B5EF4-FFF2-40B4-BE49-F238E27FC236}">
                    <a16:creationId xmlns:a16="http://schemas.microsoft.com/office/drawing/2014/main" id="{F8C10435-26FF-4B81-7A69-A0A89347EF74}"/>
                  </a:ext>
                </a:extLst>
              </p:cNvPr>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8;p16">
                <a:extLst>
                  <a:ext uri="{FF2B5EF4-FFF2-40B4-BE49-F238E27FC236}">
                    <a16:creationId xmlns:a16="http://schemas.microsoft.com/office/drawing/2014/main" id="{7491E8E1-E9C2-20F3-E677-9CD3971C32D1}"/>
                  </a:ext>
                </a:extLst>
              </p:cNvPr>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9;p16">
                <a:extLst>
                  <a:ext uri="{FF2B5EF4-FFF2-40B4-BE49-F238E27FC236}">
                    <a16:creationId xmlns:a16="http://schemas.microsoft.com/office/drawing/2014/main" id="{FDF57287-73E2-BCE9-4D61-6D4E887454C8}"/>
                  </a:ext>
                </a:extLst>
              </p:cNvPr>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0;p16">
                <a:extLst>
                  <a:ext uri="{FF2B5EF4-FFF2-40B4-BE49-F238E27FC236}">
                    <a16:creationId xmlns:a16="http://schemas.microsoft.com/office/drawing/2014/main" id="{2958FAA9-C2CE-67D1-35F6-430923700DC9}"/>
                  </a:ext>
                </a:extLst>
              </p:cNvPr>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1;p16">
                <a:extLst>
                  <a:ext uri="{FF2B5EF4-FFF2-40B4-BE49-F238E27FC236}">
                    <a16:creationId xmlns:a16="http://schemas.microsoft.com/office/drawing/2014/main" id="{FC166579-0CE2-87A5-E5D7-2DFFF0818BF6}"/>
                  </a:ext>
                </a:extLst>
              </p:cNvPr>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2;p16">
                <a:extLst>
                  <a:ext uri="{FF2B5EF4-FFF2-40B4-BE49-F238E27FC236}">
                    <a16:creationId xmlns:a16="http://schemas.microsoft.com/office/drawing/2014/main" id="{51F15A12-EBCE-E93B-0536-7FEC14216E02}"/>
                  </a:ext>
                </a:extLst>
              </p:cNvPr>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3;p16">
                <a:extLst>
                  <a:ext uri="{FF2B5EF4-FFF2-40B4-BE49-F238E27FC236}">
                    <a16:creationId xmlns:a16="http://schemas.microsoft.com/office/drawing/2014/main" id="{B2649BFF-B712-9E0B-9CDA-C712D208BACC}"/>
                  </a:ext>
                </a:extLst>
              </p:cNvPr>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4;p16">
                <a:extLst>
                  <a:ext uri="{FF2B5EF4-FFF2-40B4-BE49-F238E27FC236}">
                    <a16:creationId xmlns:a16="http://schemas.microsoft.com/office/drawing/2014/main" id="{9F5546FC-BF6F-20C8-5188-6FB705B3356D}"/>
                  </a:ext>
                </a:extLst>
              </p:cNvPr>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5;p16">
                <a:extLst>
                  <a:ext uri="{FF2B5EF4-FFF2-40B4-BE49-F238E27FC236}">
                    <a16:creationId xmlns:a16="http://schemas.microsoft.com/office/drawing/2014/main" id="{42A0EFB1-DB9E-B09F-E94F-07179909ABE3}"/>
                  </a:ext>
                </a:extLst>
              </p:cNvPr>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6;p16">
                <a:extLst>
                  <a:ext uri="{FF2B5EF4-FFF2-40B4-BE49-F238E27FC236}">
                    <a16:creationId xmlns:a16="http://schemas.microsoft.com/office/drawing/2014/main" id="{125E8EA2-C1B5-61C2-E50C-52BFF5B97F7C}"/>
                  </a:ext>
                </a:extLst>
              </p:cNvPr>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7;p16">
                <a:extLst>
                  <a:ext uri="{FF2B5EF4-FFF2-40B4-BE49-F238E27FC236}">
                    <a16:creationId xmlns:a16="http://schemas.microsoft.com/office/drawing/2014/main" id="{3BF2989E-6B55-5057-EDD9-B4477B4BE21A}"/>
                  </a:ext>
                </a:extLst>
              </p:cNvPr>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8;p16">
                <a:extLst>
                  <a:ext uri="{FF2B5EF4-FFF2-40B4-BE49-F238E27FC236}">
                    <a16:creationId xmlns:a16="http://schemas.microsoft.com/office/drawing/2014/main" id="{9CD1AF37-9285-2C6E-3E20-3C90C836B7B0}"/>
                  </a:ext>
                </a:extLst>
              </p:cNvPr>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9;p16">
                <a:extLst>
                  <a:ext uri="{FF2B5EF4-FFF2-40B4-BE49-F238E27FC236}">
                    <a16:creationId xmlns:a16="http://schemas.microsoft.com/office/drawing/2014/main" id="{F52A374D-999C-80E1-A84D-98FA2606B2FD}"/>
                  </a:ext>
                </a:extLst>
              </p:cNvPr>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0;p16">
                <a:extLst>
                  <a:ext uri="{FF2B5EF4-FFF2-40B4-BE49-F238E27FC236}">
                    <a16:creationId xmlns:a16="http://schemas.microsoft.com/office/drawing/2014/main" id="{EE71C32F-E84C-9811-BD57-6DD03C84E6F2}"/>
                  </a:ext>
                </a:extLst>
              </p:cNvPr>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1;p16">
                <a:extLst>
                  <a:ext uri="{FF2B5EF4-FFF2-40B4-BE49-F238E27FC236}">
                    <a16:creationId xmlns:a16="http://schemas.microsoft.com/office/drawing/2014/main" id="{08B04EC2-F21F-5A3A-43C2-E2B4C2EFF7EB}"/>
                  </a:ext>
                </a:extLst>
              </p:cNvPr>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72;p16">
                <a:extLst>
                  <a:ext uri="{FF2B5EF4-FFF2-40B4-BE49-F238E27FC236}">
                    <a16:creationId xmlns:a16="http://schemas.microsoft.com/office/drawing/2014/main" id="{C428E94F-AE7D-9F47-7227-82DF8512028F}"/>
                  </a:ext>
                </a:extLst>
              </p:cNvPr>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3;p16">
                <a:extLst>
                  <a:ext uri="{FF2B5EF4-FFF2-40B4-BE49-F238E27FC236}">
                    <a16:creationId xmlns:a16="http://schemas.microsoft.com/office/drawing/2014/main" id="{C9EBAFC5-4BCA-F577-ADCF-1F356A16E7CC}"/>
                  </a:ext>
                </a:extLst>
              </p:cNvPr>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448;p16">
            <a:extLst>
              <a:ext uri="{FF2B5EF4-FFF2-40B4-BE49-F238E27FC236}">
                <a16:creationId xmlns:a16="http://schemas.microsoft.com/office/drawing/2014/main" id="{6F86661B-4E60-A8AD-57A6-A312549C7155}"/>
              </a:ext>
            </a:extLst>
          </p:cNvPr>
          <p:cNvGrpSpPr/>
          <p:nvPr/>
        </p:nvGrpSpPr>
        <p:grpSpPr>
          <a:xfrm>
            <a:off x="659054" y="2790952"/>
            <a:ext cx="1033425" cy="1312120"/>
            <a:chOff x="7057193" y="3112192"/>
            <a:chExt cx="1033425" cy="1312120"/>
          </a:xfrm>
        </p:grpSpPr>
        <p:sp>
          <p:nvSpPr>
            <p:cNvPr id="41" name="Google Shape;449;p16">
              <a:extLst>
                <a:ext uri="{FF2B5EF4-FFF2-40B4-BE49-F238E27FC236}">
                  <a16:creationId xmlns:a16="http://schemas.microsoft.com/office/drawing/2014/main" id="{65627D87-C197-C49C-9515-34E3D6C13970}"/>
                </a:ext>
              </a:extLst>
            </p:cNvPr>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0;p16">
              <a:extLst>
                <a:ext uri="{FF2B5EF4-FFF2-40B4-BE49-F238E27FC236}">
                  <a16:creationId xmlns:a16="http://schemas.microsoft.com/office/drawing/2014/main" id="{FB8EF6BF-F30C-C813-F277-B8711CA7E6B5}"/>
                </a:ext>
              </a:extLst>
            </p:cNvPr>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1;p16">
              <a:extLst>
                <a:ext uri="{FF2B5EF4-FFF2-40B4-BE49-F238E27FC236}">
                  <a16:creationId xmlns:a16="http://schemas.microsoft.com/office/drawing/2014/main" id="{2E371F77-E3D3-140E-7BE6-25CE6472537A}"/>
                </a:ext>
              </a:extLst>
            </p:cNvPr>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2;p16">
              <a:extLst>
                <a:ext uri="{FF2B5EF4-FFF2-40B4-BE49-F238E27FC236}">
                  <a16:creationId xmlns:a16="http://schemas.microsoft.com/office/drawing/2014/main" id="{A6E519CD-3D70-BFF8-A466-3634631116D3}"/>
                </a:ext>
              </a:extLst>
            </p:cNvPr>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3;p16">
              <a:extLst>
                <a:ext uri="{FF2B5EF4-FFF2-40B4-BE49-F238E27FC236}">
                  <a16:creationId xmlns:a16="http://schemas.microsoft.com/office/drawing/2014/main" id="{273BC85C-C61A-3CAF-63D5-EF298E96377B}"/>
                </a:ext>
              </a:extLst>
            </p:cNvPr>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54;p16">
              <a:extLst>
                <a:ext uri="{FF2B5EF4-FFF2-40B4-BE49-F238E27FC236}">
                  <a16:creationId xmlns:a16="http://schemas.microsoft.com/office/drawing/2014/main" id="{79836F99-B260-7EF3-CDA5-1D5C6EBDE913}"/>
                </a:ext>
              </a:extLst>
            </p:cNvPr>
            <p:cNvGrpSpPr/>
            <p:nvPr/>
          </p:nvGrpSpPr>
          <p:grpSpPr>
            <a:xfrm>
              <a:off x="7057193" y="3112192"/>
              <a:ext cx="1033425" cy="1312120"/>
              <a:chOff x="7065180" y="2634629"/>
              <a:chExt cx="1033425" cy="1312120"/>
            </a:xfrm>
          </p:grpSpPr>
          <p:sp>
            <p:nvSpPr>
              <p:cNvPr id="47" name="Google Shape;455;p16">
                <a:extLst>
                  <a:ext uri="{FF2B5EF4-FFF2-40B4-BE49-F238E27FC236}">
                    <a16:creationId xmlns:a16="http://schemas.microsoft.com/office/drawing/2014/main" id="{F0829094-4944-395F-57E2-47F4471080A5}"/>
                  </a:ext>
                </a:extLst>
              </p:cNvPr>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6;p16">
                <a:extLst>
                  <a:ext uri="{FF2B5EF4-FFF2-40B4-BE49-F238E27FC236}">
                    <a16:creationId xmlns:a16="http://schemas.microsoft.com/office/drawing/2014/main" id="{5331F434-CE2A-59EB-72F0-928DC48B8D15}"/>
                  </a:ext>
                </a:extLst>
              </p:cNvPr>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7;p16">
                <a:extLst>
                  <a:ext uri="{FF2B5EF4-FFF2-40B4-BE49-F238E27FC236}">
                    <a16:creationId xmlns:a16="http://schemas.microsoft.com/office/drawing/2014/main" id="{B0830823-4856-E2F5-EBF3-FCBFA6CAFCC4}"/>
                  </a:ext>
                </a:extLst>
              </p:cNvPr>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8;p16">
                <a:extLst>
                  <a:ext uri="{FF2B5EF4-FFF2-40B4-BE49-F238E27FC236}">
                    <a16:creationId xmlns:a16="http://schemas.microsoft.com/office/drawing/2014/main" id="{CF5FF00D-1338-B2DA-71BC-EB315586227A}"/>
                  </a:ext>
                </a:extLst>
              </p:cNvPr>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9;p16">
                <a:extLst>
                  <a:ext uri="{FF2B5EF4-FFF2-40B4-BE49-F238E27FC236}">
                    <a16:creationId xmlns:a16="http://schemas.microsoft.com/office/drawing/2014/main" id="{A1962BB7-07B5-ABAE-C220-97FEE253F0E4}"/>
                  </a:ext>
                </a:extLst>
              </p:cNvPr>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0;p16">
                <a:extLst>
                  <a:ext uri="{FF2B5EF4-FFF2-40B4-BE49-F238E27FC236}">
                    <a16:creationId xmlns:a16="http://schemas.microsoft.com/office/drawing/2014/main" id="{B9DD1EBE-D45A-4FDF-5FC6-9AEC0558115D}"/>
                  </a:ext>
                </a:extLst>
              </p:cNvPr>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1;p16">
                <a:extLst>
                  <a:ext uri="{FF2B5EF4-FFF2-40B4-BE49-F238E27FC236}">
                    <a16:creationId xmlns:a16="http://schemas.microsoft.com/office/drawing/2014/main" id="{E6F8CE76-8862-EB1F-30F1-12570597E917}"/>
                  </a:ext>
                </a:extLst>
              </p:cNvPr>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2;p16">
                <a:extLst>
                  <a:ext uri="{FF2B5EF4-FFF2-40B4-BE49-F238E27FC236}">
                    <a16:creationId xmlns:a16="http://schemas.microsoft.com/office/drawing/2014/main" id="{BBE9A4A2-E060-F65F-03FE-87E3DFB16273}"/>
                  </a:ext>
                </a:extLst>
              </p:cNvPr>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3;p16">
                <a:extLst>
                  <a:ext uri="{FF2B5EF4-FFF2-40B4-BE49-F238E27FC236}">
                    <a16:creationId xmlns:a16="http://schemas.microsoft.com/office/drawing/2014/main" id="{102CE0DD-7303-6DA5-D1DA-0A1009B5329C}"/>
                  </a:ext>
                </a:extLst>
              </p:cNvPr>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4;p16">
                <a:extLst>
                  <a:ext uri="{FF2B5EF4-FFF2-40B4-BE49-F238E27FC236}">
                    <a16:creationId xmlns:a16="http://schemas.microsoft.com/office/drawing/2014/main" id="{06289E1C-1788-F6E2-0750-76F15457AD71}"/>
                  </a:ext>
                </a:extLst>
              </p:cNvPr>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5;p16">
                <a:extLst>
                  <a:ext uri="{FF2B5EF4-FFF2-40B4-BE49-F238E27FC236}">
                    <a16:creationId xmlns:a16="http://schemas.microsoft.com/office/drawing/2014/main" id="{197A484B-5733-5B8C-3EB1-1E44D9486986}"/>
                  </a:ext>
                </a:extLst>
              </p:cNvPr>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6;p16">
                <a:extLst>
                  <a:ext uri="{FF2B5EF4-FFF2-40B4-BE49-F238E27FC236}">
                    <a16:creationId xmlns:a16="http://schemas.microsoft.com/office/drawing/2014/main" id="{DDD5BFFD-82CC-70BB-E002-BE788348AB68}"/>
                  </a:ext>
                </a:extLst>
              </p:cNvPr>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7;p16">
                <a:extLst>
                  <a:ext uri="{FF2B5EF4-FFF2-40B4-BE49-F238E27FC236}">
                    <a16:creationId xmlns:a16="http://schemas.microsoft.com/office/drawing/2014/main" id="{D08E5C52-C300-E9F0-549E-2FA9A5A215D2}"/>
                  </a:ext>
                </a:extLst>
              </p:cNvPr>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8;p16">
                <a:extLst>
                  <a:ext uri="{FF2B5EF4-FFF2-40B4-BE49-F238E27FC236}">
                    <a16:creationId xmlns:a16="http://schemas.microsoft.com/office/drawing/2014/main" id="{C3289E64-EDC9-7361-11BE-42D42C50D352}"/>
                  </a:ext>
                </a:extLst>
              </p:cNvPr>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9;p16">
                <a:extLst>
                  <a:ext uri="{FF2B5EF4-FFF2-40B4-BE49-F238E27FC236}">
                    <a16:creationId xmlns:a16="http://schemas.microsoft.com/office/drawing/2014/main" id="{04BCDCDF-8120-CAF2-4F2C-B2600D74FBBB}"/>
                  </a:ext>
                </a:extLst>
              </p:cNvPr>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70;p16">
                <a:extLst>
                  <a:ext uri="{FF2B5EF4-FFF2-40B4-BE49-F238E27FC236}">
                    <a16:creationId xmlns:a16="http://schemas.microsoft.com/office/drawing/2014/main" id="{92ED7064-DF71-18EA-4305-71401188A13A}"/>
                  </a:ext>
                </a:extLst>
              </p:cNvPr>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1;p16">
                <a:extLst>
                  <a:ext uri="{FF2B5EF4-FFF2-40B4-BE49-F238E27FC236}">
                    <a16:creationId xmlns:a16="http://schemas.microsoft.com/office/drawing/2014/main" id="{8358FC1A-1C0F-D3C2-3ECE-CC35C6256137}"/>
                  </a:ext>
                </a:extLst>
              </p:cNvPr>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472;p16">
                <a:extLst>
                  <a:ext uri="{FF2B5EF4-FFF2-40B4-BE49-F238E27FC236}">
                    <a16:creationId xmlns:a16="http://schemas.microsoft.com/office/drawing/2014/main" id="{73C46176-315A-EEF0-F5C6-63C6B6206CAC}"/>
                  </a:ext>
                </a:extLst>
              </p:cNvPr>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473;p16">
                <a:extLst>
                  <a:ext uri="{FF2B5EF4-FFF2-40B4-BE49-F238E27FC236}">
                    <a16:creationId xmlns:a16="http://schemas.microsoft.com/office/drawing/2014/main" id="{6A26E053-CAAD-F839-8192-487CC5896CD5}"/>
                  </a:ext>
                </a:extLst>
              </p:cNvPr>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54"/>
                                        </p:tgtEl>
                                        <p:attrNameLst>
                                          <p:attrName>style.visibility</p:attrName>
                                        </p:attrNameLst>
                                      </p:cBhvr>
                                      <p:to>
                                        <p:strVal val="visible"/>
                                      </p:to>
                                    </p:set>
                                    <p:anim calcmode="lin" valueType="num">
                                      <p:cBhvr additive="base">
                                        <p:cTn id="7" dur="500" fill="hold"/>
                                        <p:tgtEl>
                                          <p:spTgt spid="854"/>
                                        </p:tgtEl>
                                        <p:attrNameLst>
                                          <p:attrName>ppt_x</p:attrName>
                                        </p:attrNameLst>
                                      </p:cBhvr>
                                      <p:tavLst>
                                        <p:tav tm="0">
                                          <p:val>
                                            <p:strVal val="#ppt_x"/>
                                          </p:val>
                                        </p:tav>
                                        <p:tav tm="100000">
                                          <p:val>
                                            <p:strVal val="#ppt_x"/>
                                          </p:val>
                                        </p:tav>
                                      </p:tavLst>
                                    </p:anim>
                                    <p:anim calcmode="lin" valueType="num">
                                      <p:cBhvr additive="base">
                                        <p:cTn id="8" dur="500" fill="hold"/>
                                        <p:tgtEl>
                                          <p:spTgt spid="8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4121029" y="270007"/>
            <a:ext cx="1831024" cy="505543"/>
          </a:xfrm>
          <a:custGeom>
            <a:avLst/>
            <a:gdLst>
              <a:gd name="connsiteX0" fmla="*/ 0 w 1831024"/>
              <a:gd name="connsiteY0" fmla="*/ 0 h 505543"/>
              <a:gd name="connsiteX1" fmla="*/ 628652 w 1831024"/>
              <a:gd name="connsiteY1" fmla="*/ 0 h 505543"/>
              <a:gd name="connsiteX2" fmla="*/ 1184062 w 1831024"/>
              <a:gd name="connsiteY2" fmla="*/ 0 h 505543"/>
              <a:gd name="connsiteX3" fmla="*/ 1831024 w 1831024"/>
              <a:gd name="connsiteY3" fmla="*/ 0 h 505543"/>
              <a:gd name="connsiteX4" fmla="*/ 1831024 w 1831024"/>
              <a:gd name="connsiteY4" fmla="*/ 505543 h 505543"/>
              <a:gd name="connsiteX5" fmla="*/ 1220683 w 1831024"/>
              <a:gd name="connsiteY5" fmla="*/ 505543 h 505543"/>
              <a:gd name="connsiteX6" fmla="*/ 665272 w 1831024"/>
              <a:gd name="connsiteY6" fmla="*/ 505543 h 505543"/>
              <a:gd name="connsiteX7" fmla="*/ 0 w 1831024"/>
              <a:gd name="connsiteY7" fmla="*/ 505543 h 505543"/>
              <a:gd name="connsiteX8" fmla="*/ 0 w 1831024"/>
              <a:gd name="connsiteY8"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1024" h="505543" fill="none" extrusionOk="0">
                <a:moveTo>
                  <a:pt x="0" y="0"/>
                </a:moveTo>
                <a:cubicBezTo>
                  <a:pt x="288257" y="-29989"/>
                  <a:pt x="346109" y="14669"/>
                  <a:pt x="628652" y="0"/>
                </a:cubicBezTo>
                <a:cubicBezTo>
                  <a:pt x="911195" y="-14669"/>
                  <a:pt x="1020498" y="12370"/>
                  <a:pt x="1184062" y="0"/>
                </a:cubicBezTo>
                <a:cubicBezTo>
                  <a:pt x="1347626" y="-12370"/>
                  <a:pt x="1652619" y="379"/>
                  <a:pt x="1831024" y="0"/>
                </a:cubicBezTo>
                <a:cubicBezTo>
                  <a:pt x="1847846" y="103593"/>
                  <a:pt x="1835879" y="342233"/>
                  <a:pt x="1831024" y="505543"/>
                </a:cubicBezTo>
                <a:cubicBezTo>
                  <a:pt x="1542224" y="478482"/>
                  <a:pt x="1447470" y="530673"/>
                  <a:pt x="1220683" y="505543"/>
                </a:cubicBezTo>
                <a:cubicBezTo>
                  <a:pt x="993896" y="480413"/>
                  <a:pt x="837682" y="490370"/>
                  <a:pt x="665272" y="505543"/>
                </a:cubicBezTo>
                <a:cubicBezTo>
                  <a:pt x="492862" y="520716"/>
                  <a:pt x="266111" y="493283"/>
                  <a:pt x="0" y="505543"/>
                </a:cubicBezTo>
                <a:cubicBezTo>
                  <a:pt x="20436" y="321646"/>
                  <a:pt x="10626" y="207410"/>
                  <a:pt x="0" y="0"/>
                </a:cubicBezTo>
                <a:close/>
              </a:path>
              <a:path w="1831024" h="505543" stroke="0" extrusionOk="0">
                <a:moveTo>
                  <a:pt x="0" y="0"/>
                </a:moveTo>
                <a:cubicBezTo>
                  <a:pt x="193505" y="616"/>
                  <a:pt x="409177" y="-5936"/>
                  <a:pt x="646962" y="0"/>
                </a:cubicBezTo>
                <a:cubicBezTo>
                  <a:pt x="884747" y="5936"/>
                  <a:pt x="1078232" y="-1377"/>
                  <a:pt x="1238993" y="0"/>
                </a:cubicBezTo>
                <a:cubicBezTo>
                  <a:pt x="1399754" y="1377"/>
                  <a:pt x="1572733" y="-23177"/>
                  <a:pt x="1831024" y="0"/>
                </a:cubicBezTo>
                <a:cubicBezTo>
                  <a:pt x="1835297" y="123828"/>
                  <a:pt x="1837264" y="349585"/>
                  <a:pt x="1831024" y="505543"/>
                </a:cubicBezTo>
                <a:cubicBezTo>
                  <a:pt x="1670109" y="510596"/>
                  <a:pt x="1515902" y="517500"/>
                  <a:pt x="1238993" y="505543"/>
                </a:cubicBezTo>
                <a:cubicBezTo>
                  <a:pt x="962084" y="493586"/>
                  <a:pt x="830884" y="506260"/>
                  <a:pt x="592031" y="505543"/>
                </a:cubicBezTo>
                <a:cubicBezTo>
                  <a:pt x="353178" y="504826"/>
                  <a:pt x="152047" y="526963"/>
                  <a:pt x="0" y="505543"/>
                </a:cubicBezTo>
                <a:cubicBezTo>
                  <a:pt x="16755" y="391074"/>
                  <a:pt x="6635" y="107601"/>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2. Câu 2</a:t>
            </a:r>
            <a:endParaRPr b="1" dirty="0">
              <a:solidFill>
                <a:srgbClr val="FF0000"/>
              </a:solidFill>
              <a:latin typeface="+mj-lt"/>
            </a:endParaRPr>
          </a:p>
        </p:txBody>
      </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205;p14">
            <a:extLst>
              <a:ext uri="{FF2B5EF4-FFF2-40B4-BE49-F238E27FC236}">
                <a16:creationId xmlns:a16="http://schemas.microsoft.com/office/drawing/2014/main" id="{2DBAAF82-2F9D-921E-EF20-1FE8B7C4087C}"/>
              </a:ext>
            </a:extLst>
          </p:cNvPr>
          <p:cNvGrpSpPr/>
          <p:nvPr/>
        </p:nvGrpSpPr>
        <p:grpSpPr>
          <a:xfrm flipH="1">
            <a:off x="-325224" y="4118162"/>
            <a:ext cx="1591828" cy="1389736"/>
            <a:chOff x="4142208" y="467618"/>
            <a:chExt cx="6602838" cy="5563600"/>
          </a:xfrm>
        </p:grpSpPr>
        <p:sp>
          <p:nvSpPr>
            <p:cNvPr id="56" name="Google Shape;207;p14">
              <a:extLst>
                <a:ext uri="{FF2B5EF4-FFF2-40B4-BE49-F238E27FC236}">
                  <a16:creationId xmlns:a16="http://schemas.microsoft.com/office/drawing/2014/main" id="{0B62348A-75AC-F4AD-7D44-2ECAA11F72F6}"/>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p14">
              <a:extLst>
                <a:ext uri="{FF2B5EF4-FFF2-40B4-BE49-F238E27FC236}">
                  <a16:creationId xmlns:a16="http://schemas.microsoft.com/office/drawing/2014/main" id="{FA47A4EC-6578-880A-E729-F18F33B43BD8}"/>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p14">
              <a:extLst>
                <a:ext uri="{FF2B5EF4-FFF2-40B4-BE49-F238E27FC236}">
                  <a16:creationId xmlns:a16="http://schemas.microsoft.com/office/drawing/2014/main" id="{E0414F56-B88A-580E-A97F-1A869DAF8BA3}"/>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p14">
              <a:extLst>
                <a:ext uri="{FF2B5EF4-FFF2-40B4-BE49-F238E27FC236}">
                  <a16:creationId xmlns:a16="http://schemas.microsoft.com/office/drawing/2014/main" id="{C53920B2-8B97-BAB1-428B-14A0398A47E5}"/>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p14">
              <a:extLst>
                <a:ext uri="{FF2B5EF4-FFF2-40B4-BE49-F238E27FC236}">
                  <a16:creationId xmlns:a16="http://schemas.microsoft.com/office/drawing/2014/main" id="{2337443C-D66A-5413-7164-7438D5BC6E92}"/>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2;p14">
              <a:extLst>
                <a:ext uri="{FF2B5EF4-FFF2-40B4-BE49-F238E27FC236}">
                  <a16:creationId xmlns:a16="http://schemas.microsoft.com/office/drawing/2014/main" id="{568CDA0C-2789-EAD2-7148-52CBE3EAF176}"/>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3;p14">
              <a:extLst>
                <a:ext uri="{FF2B5EF4-FFF2-40B4-BE49-F238E27FC236}">
                  <a16:creationId xmlns:a16="http://schemas.microsoft.com/office/drawing/2014/main" id="{AD9C7D7C-8F8E-33E0-0E9F-CFBE0653994F}"/>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4;p14">
              <a:extLst>
                <a:ext uri="{FF2B5EF4-FFF2-40B4-BE49-F238E27FC236}">
                  <a16:creationId xmlns:a16="http://schemas.microsoft.com/office/drawing/2014/main" id="{9EA1BF75-2412-D825-68CB-163C92615DFE}"/>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15;p14">
              <a:extLst>
                <a:ext uri="{FF2B5EF4-FFF2-40B4-BE49-F238E27FC236}">
                  <a16:creationId xmlns:a16="http://schemas.microsoft.com/office/drawing/2014/main" id="{889CA7CE-C077-110F-D562-1163BC6D0286}"/>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16;p14">
              <a:extLst>
                <a:ext uri="{FF2B5EF4-FFF2-40B4-BE49-F238E27FC236}">
                  <a16:creationId xmlns:a16="http://schemas.microsoft.com/office/drawing/2014/main" id="{4B853118-DAD4-CC4A-A27A-92C6CE042CA6}"/>
                </a:ext>
              </a:extLst>
            </p:cNvPr>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17;p14">
              <a:extLst>
                <a:ext uri="{FF2B5EF4-FFF2-40B4-BE49-F238E27FC236}">
                  <a16:creationId xmlns:a16="http://schemas.microsoft.com/office/drawing/2014/main" id="{B6D7EDE0-7021-E8C2-C0B8-58E7CEC9C345}"/>
                </a:ext>
              </a:extLst>
            </p:cNvPr>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18;p14">
              <a:extLst>
                <a:ext uri="{FF2B5EF4-FFF2-40B4-BE49-F238E27FC236}">
                  <a16:creationId xmlns:a16="http://schemas.microsoft.com/office/drawing/2014/main" id="{083B141F-C3F3-7AB3-75CC-2FE556FDB846}"/>
                </a:ext>
              </a:extLst>
            </p:cNvPr>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19;p14">
              <a:extLst>
                <a:ext uri="{FF2B5EF4-FFF2-40B4-BE49-F238E27FC236}">
                  <a16:creationId xmlns:a16="http://schemas.microsoft.com/office/drawing/2014/main" id="{09F350F8-C4CA-E83E-6457-8EEA9999348D}"/>
                </a:ext>
              </a:extLst>
            </p:cNvPr>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20;p14">
              <a:extLst>
                <a:ext uri="{FF2B5EF4-FFF2-40B4-BE49-F238E27FC236}">
                  <a16:creationId xmlns:a16="http://schemas.microsoft.com/office/drawing/2014/main" id="{E79F8849-D490-742E-C8C0-7B24D7C89A4B}"/>
                </a:ext>
              </a:extLst>
            </p:cNvPr>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21;p14">
              <a:extLst>
                <a:ext uri="{FF2B5EF4-FFF2-40B4-BE49-F238E27FC236}">
                  <a16:creationId xmlns:a16="http://schemas.microsoft.com/office/drawing/2014/main" id="{F15FA41D-D43F-18B8-319B-10762E62D21B}"/>
                </a:ext>
              </a:extLst>
            </p:cNvPr>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22;p14">
              <a:extLst>
                <a:ext uri="{FF2B5EF4-FFF2-40B4-BE49-F238E27FC236}">
                  <a16:creationId xmlns:a16="http://schemas.microsoft.com/office/drawing/2014/main" id="{4A9F988D-669B-89D0-C57F-DE8CC482FC23}"/>
                </a:ext>
              </a:extLst>
            </p:cNvPr>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23;p14">
              <a:extLst>
                <a:ext uri="{FF2B5EF4-FFF2-40B4-BE49-F238E27FC236}">
                  <a16:creationId xmlns:a16="http://schemas.microsoft.com/office/drawing/2014/main" id="{1C3A44DE-C047-55D0-7E00-4610A412E907}"/>
                </a:ext>
              </a:extLst>
            </p:cNvPr>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24;p14">
              <a:extLst>
                <a:ext uri="{FF2B5EF4-FFF2-40B4-BE49-F238E27FC236}">
                  <a16:creationId xmlns:a16="http://schemas.microsoft.com/office/drawing/2014/main" id="{7C4A8104-F77F-F41D-3C32-FD2540227FE0}"/>
                </a:ext>
              </a:extLst>
            </p:cNvPr>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25;p14">
              <a:extLst>
                <a:ext uri="{FF2B5EF4-FFF2-40B4-BE49-F238E27FC236}">
                  <a16:creationId xmlns:a16="http://schemas.microsoft.com/office/drawing/2014/main" id="{5A8208DA-DED0-BC34-030B-C8430634D8DA}"/>
                </a:ext>
              </a:extLst>
            </p:cNvPr>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26;p14">
              <a:extLst>
                <a:ext uri="{FF2B5EF4-FFF2-40B4-BE49-F238E27FC236}">
                  <a16:creationId xmlns:a16="http://schemas.microsoft.com/office/drawing/2014/main" id="{0959E695-FEC2-EF92-7695-305505003CFA}"/>
                </a:ext>
              </a:extLst>
            </p:cNvPr>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27;p14">
              <a:extLst>
                <a:ext uri="{FF2B5EF4-FFF2-40B4-BE49-F238E27FC236}">
                  <a16:creationId xmlns:a16="http://schemas.microsoft.com/office/drawing/2014/main" id="{B92161D4-CE23-9D3B-2811-B68E3AEBC08F}"/>
                </a:ext>
              </a:extLst>
            </p:cNvPr>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28;p14">
              <a:extLst>
                <a:ext uri="{FF2B5EF4-FFF2-40B4-BE49-F238E27FC236}">
                  <a16:creationId xmlns:a16="http://schemas.microsoft.com/office/drawing/2014/main" id="{A9A40F36-9497-91C9-DEF6-3AE0810CEF74}"/>
                </a:ext>
              </a:extLst>
            </p:cNvPr>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29;p14">
              <a:extLst>
                <a:ext uri="{FF2B5EF4-FFF2-40B4-BE49-F238E27FC236}">
                  <a16:creationId xmlns:a16="http://schemas.microsoft.com/office/drawing/2014/main" id="{AF2CA619-5942-0104-F168-156EAC39802B}"/>
                </a:ext>
              </a:extLst>
            </p:cNvPr>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30;p14">
              <a:extLst>
                <a:ext uri="{FF2B5EF4-FFF2-40B4-BE49-F238E27FC236}">
                  <a16:creationId xmlns:a16="http://schemas.microsoft.com/office/drawing/2014/main" id="{C39579AE-E743-C1A4-ED5C-111E0C946FCC}"/>
                </a:ext>
              </a:extLst>
            </p:cNvPr>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31;p14">
              <a:extLst>
                <a:ext uri="{FF2B5EF4-FFF2-40B4-BE49-F238E27FC236}">
                  <a16:creationId xmlns:a16="http://schemas.microsoft.com/office/drawing/2014/main" id="{5E98421A-3262-1409-7466-115558840D5A}"/>
                </a:ext>
              </a:extLst>
            </p:cNvPr>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32;p14">
              <a:extLst>
                <a:ext uri="{FF2B5EF4-FFF2-40B4-BE49-F238E27FC236}">
                  <a16:creationId xmlns:a16="http://schemas.microsoft.com/office/drawing/2014/main" id="{EEA9DDAF-1D21-D66E-EA3C-64761402D6A8}"/>
                </a:ext>
              </a:extLst>
            </p:cNvPr>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33;p14">
              <a:extLst>
                <a:ext uri="{FF2B5EF4-FFF2-40B4-BE49-F238E27FC236}">
                  <a16:creationId xmlns:a16="http://schemas.microsoft.com/office/drawing/2014/main" id="{9123D779-5FDC-2736-80DF-82F31F8E3804}"/>
                </a:ext>
              </a:extLst>
            </p:cNvPr>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34;p14">
              <a:extLst>
                <a:ext uri="{FF2B5EF4-FFF2-40B4-BE49-F238E27FC236}">
                  <a16:creationId xmlns:a16="http://schemas.microsoft.com/office/drawing/2014/main" id="{3692CF3B-6963-79C5-3BC8-A76157612311}"/>
                </a:ext>
              </a:extLst>
            </p:cNvPr>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35;p14">
              <a:extLst>
                <a:ext uri="{FF2B5EF4-FFF2-40B4-BE49-F238E27FC236}">
                  <a16:creationId xmlns:a16="http://schemas.microsoft.com/office/drawing/2014/main" id="{2C223356-ACF3-03A6-AAC9-829A07C94380}"/>
                </a:ext>
              </a:extLst>
            </p:cNvPr>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36;p14">
              <a:extLst>
                <a:ext uri="{FF2B5EF4-FFF2-40B4-BE49-F238E27FC236}">
                  <a16:creationId xmlns:a16="http://schemas.microsoft.com/office/drawing/2014/main" id="{8C6A5A65-6214-EAA8-0B10-A166E98782A8}"/>
                </a:ext>
              </a:extLst>
            </p:cNvPr>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37;p14">
              <a:extLst>
                <a:ext uri="{FF2B5EF4-FFF2-40B4-BE49-F238E27FC236}">
                  <a16:creationId xmlns:a16="http://schemas.microsoft.com/office/drawing/2014/main" id="{87C60C86-28A7-D43C-B081-D69BF6C2F2CC}"/>
                </a:ext>
              </a:extLst>
            </p:cNvPr>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38;p14">
              <a:extLst>
                <a:ext uri="{FF2B5EF4-FFF2-40B4-BE49-F238E27FC236}">
                  <a16:creationId xmlns:a16="http://schemas.microsoft.com/office/drawing/2014/main" id="{EFF5A939-8F26-05FB-DA49-5F0EF9DAADD7}"/>
                </a:ext>
              </a:extLst>
            </p:cNvPr>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39;p14">
              <a:extLst>
                <a:ext uri="{FF2B5EF4-FFF2-40B4-BE49-F238E27FC236}">
                  <a16:creationId xmlns:a16="http://schemas.microsoft.com/office/drawing/2014/main" id="{BA5CBE4F-1CFA-B33D-2A0C-EFC1D6B32F7D}"/>
                </a:ext>
              </a:extLst>
            </p:cNvPr>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40;p14">
              <a:extLst>
                <a:ext uri="{FF2B5EF4-FFF2-40B4-BE49-F238E27FC236}">
                  <a16:creationId xmlns:a16="http://schemas.microsoft.com/office/drawing/2014/main" id="{094401F3-A327-B1EA-FD77-6A34EF2DB48C}"/>
                </a:ext>
              </a:extLst>
            </p:cNvPr>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41;p14">
              <a:extLst>
                <a:ext uri="{FF2B5EF4-FFF2-40B4-BE49-F238E27FC236}">
                  <a16:creationId xmlns:a16="http://schemas.microsoft.com/office/drawing/2014/main" id="{68F24341-3DA3-25F2-1D1C-4B06D74B92EF}"/>
                </a:ext>
              </a:extLst>
            </p:cNvPr>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42;p14">
              <a:extLst>
                <a:ext uri="{FF2B5EF4-FFF2-40B4-BE49-F238E27FC236}">
                  <a16:creationId xmlns:a16="http://schemas.microsoft.com/office/drawing/2014/main" id="{6BCCA9AE-5754-2119-31A7-580607033EAE}"/>
                </a:ext>
              </a:extLst>
            </p:cNvPr>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43;p14">
              <a:extLst>
                <a:ext uri="{FF2B5EF4-FFF2-40B4-BE49-F238E27FC236}">
                  <a16:creationId xmlns:a16="http://schemas.microsoft.com/office/drawing/2014/main" id="{E66173F0-02C4-7282-5C9B-87D18BC5E326}"/>
                </a:ext>
              </a:extLst>
            </p:cNvPr>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44;p14">
              <a:extLst>
                <a:ext uri="{FF2B5EF4-FFF2-40B4-BE49-F238E27FC236}">
                  <a16:creationId xmlns:a16="http://schemas.microsoft.com/office/drawing/2014/main" id="{66BFAB31-1A6C-2BFD-2483-DC0D44D1EE30}"/>
                </a:ext>
              </a:extLst>
            </p:cNvPr>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45;p14">
              <a:extLst>
                <a:ext uri="{FF2B5EF4-FFF2-40B4-BE49-F238E27FC236}">
                  <a16:creationId xmlns:a16="http://schemas.microsoft.com/office/drawing/2014/main" id="{4D7B00BF-2EB1-DE83-7E49-490351523683}"/>
                </a:ext>
              </a:extLst>
            </p:cNvPr>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46;p14">
              <a:extLst>
                <a:ext uri="{FF2B5EF4-FFF2-40B4-BE49-F238E27FC236}">
                  <a16:creationId xmlns:a16="http://schemas.microsoft.com/office/drawing/2014/main" id="{0064948D-F501-06E0-92C1-44AAF4005DEE}"/>
                </a:ext>
              </a:extLst>
            </p:cNvPr>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47;p14">
              <a:extLst>
                <a:ext uri="{FF2B5EF4-FFF2-40B4-BE49-F238E27FC236}">
                  <a16:creationId xmlns:a16="http://schemas.microsoft.com/office/drawing/2014/main" id="{DDAA1A70-95FB-2705-C3A0-AAC591C37F48}"/>
                </a:ext>
              </a:extLst>
            </p:cNvPr>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48;p14">
              <a:extLst>
                <a:ext uri="{FF2B5EF4-FFF2-40B4-BE49-F238E27FC236}">
                  <a16:creationId xmlns:a16="http://schemas.microsoft.com/office/drawing/2014/main" id="{7A65811E-493E-CCE3-D3C5-C680DA29D2F3}"/>
                </a:ext>
              </a:extLst>
            </p:cNvPr>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9;p14">
              <a:extLst>
                <a:ext uri="{FF2B5EF4-FFF2-40B4-BE49-F238E27FC236}">
                  <a16:creationId xmlns:a16="http://schemas.microsoft.com/office/drawing/2014/main" id="{C1941E1C-1844-D72F-A4C6-036F4736BD92}"/>
                </a:ext>
              </a:extLst>
            </p:cNvPr>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50;p14">
              <a:extLst>
                <a:ext uri="{FF2B5EF4-FFF2-40B4-BE49-F238E27FC236}">
                  <a16:creationId xmlns:a16="http://schemas.microsoft.com/office/drawing/2014/main" id="{284B8DE2-D975-FD28-1637-BBD0BA2E03DE}"/>
                </a:ext>
              </a:extLst>
            </p:cNvPr>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51;p14">
              <a:extLst>
                <a:ext uri="{FF2B5EF4-FFF2-40B4-BE49-F238E27FC236}">
                  <a16:creationId xmlns:a16="http://schemas.microsoft.com/office/drawing/2014/main" id="{C6EA996A-18FC-2169-A974-51457EB6D50E}"/>
                </a:ext>
              </a:extLst>
            </p:cNvPr>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52;p14">
              <a:extLst>
                <a:ext uri="{FF2B5EF4-FFF2-40B4-BE49-F238E27FC236}">
                  <a16:creationId xmlns:a16="http://schemas.microsoft.com/office/drawing/2014/main" id="{6E9EF799-6AE8-6636-B31F-2D50816FEC15}"/>
                </a:ext>
              </a:extLst>
            </p:cNvPr>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53;p14">
              <a:extLst>
                <a:ext uri="{FF2B5EF4-FFF2-40B4-BE49-F238E27FC236}">
                  <a16:creationId xmlns:a16="http://schemas.microsoft.com/office/drawing/2014/main" id="{C23AD1BB-D30A-5540-7BCD-5D35008C07F4}"/>
                </a:ext>
              </a:extLst>
            </p:cNvPr>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54;p14">
              <a:extLst>
                <a:ext uri="{FF2B5EF4-FFF2-40B4-BE49-F238E27FC236}">
                  <a16:creationId xmlns:a16="http://schemas.microsoft.com/office/drawing/2014/main" id="{C720B150-ACC7-F033-B114-9AE14D6E0A1A}"/>
                </a:ext>
              </a:extLst>
            </p:cNvPr>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55;p14">
              <a:extLst>
                <a:ext uri="{FF2B5EF4-FFF2-40B4-BE49-F238E27FC236}">
                  <a16:creationId xmlns:a16="http://schemas.microsoft.com/office/drawing/2014/main" id="{65EF8B5E-D3FA-9EE0-DE95-FA70E4D39A2F}"/>
                </a:ext>
              </a:extLst>
            </p:cNvPr>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56;p14">
              <a:extLst>
                <a:ext uri="{FF2B5EF4-FFF2-40B4-BE49-F238E27FC236}">
                  <a16:creationId xmlns:a16="http://schemas.microsoft.com/office/drawing/2014/main" id="{F888F1D2-D765-C5EC-6E94-55CD6694B43C}"/>
                </a:ext>
              </a:extLst>
            </p:cNvPr>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57;p14">
              <a:extLst>
                <a:ext uri="{FF2B5EF4-FFF2-40B4-BE49-F238E27FC236}">
                  <a16:creationId xmlns:a16="http://schemas.microsoft.com/office/drawing/2014/main" id="{71D3A939-5162-BB92-BCAF-7910B8C1DC74}"/>
                </a:ext>
              </a:extLst>
            </p:cNvPr>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58;p14">
              <a:extLst>
                <a:ext uri="{FF2B5EF4-FFF2-40B4-BE49-F238E27FC236}">
                  <a16:creationId xmlns:a16="http://schemas.microsoft.com/office/drawing/2014/main" id="{8CBF2B9E-E6BA-BF77-99D6-B74FC4232003}"/>
                </a:ext>
              </a:extLst>
            </p:cNvPr>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59;p14">
              <a:extLst>
                <a:ext uri="{FF2B5EF4-FFF2-40B4-BE49-F238E27FC236}">
                  <a16:creationId xmlns:a16="http://schemas.microsoft.com/office/drawing/2014/main" id="{15FAC20C-107A-C6C3-97F9-CB9C692F8EB8}"/>
                </a:ext>
              </a:extLst>
            </p:cNvPr>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60;p14">
              <a:extLst>
                <a:ext uri="{FF2B5EF4-FFF2-40B4-BE49-F238E27FC236}">
                  <a16:creationId xmlns:a16="http://schemas.microsoft.com/office/drawing/2014/main" id="{13B77270-77EE-3181-80A3-FDF76E8E95A2}"/>
                </a:ext>
              </a:extLst>
            </p:cNvPr>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61;p14">
              <a:extLst>
                <a:ext uri="{FF2B5EF4-FFF2-40B4-BE49-F238E27FC236}">
                  <a16:creationId xmlns:a16="http://schemas.microsoft.com/office/drawing/2014/main" id="{93D51D17-532E-E56D-1241-A8A2292CFA1D}"/>
                </a:ext>
              </a:extLst>
            </p:cNvPr>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62;p14">
              <a:extLst>
                <a:ext uri="{FF2B5EF4-FFF2-40B4-BE49-F238E27FC236}">
                  <a16:creationId xmlns:a16="http://schemas.microsoft.com/office/drawing/2014/main" id="{CF9DA73D-5857-5B0C-FD11-A13724308FDF}"/>
                </a:ext>
              </a:extLst>
            </p:cNvPr>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63;p14">
              <a:extLst>
                <a:ext uri="{FF2B5EF4-FFF2-40B4-BE49-F238E27FC236}">
                  <a16:creationId xmlns:a16="http://schemas.microsoft.com/office/drawing/2014/main" id="{775AAE69-6F0D-8909-D20A-C1B097CB967A}"/>
                </a:ext>
              </a:extLst>
            </p:cNvPr>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64;p14">
              <a:extLst>
                <a:ext uri="{FF2B5EF4-FFF2-40B4-BE49-F238E27FC236}">
                  <a16:creationId xmlns:a16="http://schemas.microsoft.com/office/drawing/2014/main" id="{3E930C46-4168-ECDA-1BED-679EB4075C52}"/>
                </a:ext>
              </a:extLst>
            </p:cNvPr>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65;p14">
              <a:extLst>
                <a:ext uri="{FF2B5EF4-FFF2-40B4-BE49-F238E27FC236}">
                  <a16:creationId xmlns:a16="http://schemas.microsoft.com/office/drawing/2014/main" id="{3DDACB29-197C-74AB-01B7-EF9D412B64FE}"/>
                </a:ext>
              </a:extLst>
            </p:cNvPr>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66;p14">
              <a:extLst>
                <a:ext uri="{FF2B5EF4-FFF2-40B4-BE49-F238E27FC236}">
                  <a16:creationId xmlns:a16="http://schemas.microsoft.com/office/drawing/2014/main" id="{146A27D1-8B77-0D23-C77C-CF3CFB7CA234}"/>
                </a:ext>
              </a:extLst>
            </p:cNvPr>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67;p14">
              <a:extLst>
                <a:ext uri="{FF2B5EF4-FFF2-40B4-BE49-F238E27FC236}">
                  <a16:creationId xmlns:a16="http://schemas.microsoft.com/office/drawing/2014/main" id="{00C60DB7-F58A-CFAE-CE0B-8CB6EA07E9FE}"/>
                </a:ext>
              </a:extLst>
            </p:cNvPr>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8;p14">
              <a:extLst>
                <a:ext uri="{FF2B5EF4-FFF2-40B4-BE49-F238E27FC236}">
                  <a16:creationId xmlns:a16="http://schemas.microsoft.com/office/drawing/2014/main" id="{8112157D-2916-CE70-377C-611D85257DF6}"/>
                </a:ext>
              </a:extLst>
            </p:cNvPr>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p14">
              <a:extLst>
                <a:ext uri="{FF2B5EF4-FFF2-40B4-BE49-F238E27FC236}">
                  <a16:creationId xmlns:a16="http://schemas.microsoft.com/office/drawing/2014/main" id="{8FD54638-2C37-697A-C743-0D18BB99B076}"/>
                </a:ext>
              </a:extLst>
            </p:cNvPr>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70;p14">
              <a:extLst>
                <a:ext uri="{FF2B5EF4-FFF2-40B4-BE49-F238E27FC236}">
                  <a16:creationId xmlns:a16="http://schemas.microsoft.com/office/drawing/2014/main" id="{854EEC36-22AB-1BE2-70D0-F2DD9EF532F4}"/>
                </a:ext>
              </a:extLst>
            </p:cNvPr>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71;p14">
              <a:extLst>
                <a:ext uri="{FF2B5EF4-FFF2-40B4-BE49-F238E27FC236}">
                  <a16:creationId xmlns:a16="http://schemas.microsoft.com/office/drawing/2014/main" id="{C9A7E3EE-1BFF-3F00-AD3E-EFB9B2B8E97A}"/>
                </a:ext>
              </a:extLst>
            </p:cNvPr>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72;p14">
              <a:extLst>
                <a:ext uri="{FF2B5EF4-FFF2-40B4-BE49-F238E27FC236}">
                  <a16:creationId xmlns:a16="http://schemas.microsoft.com/office/drawing/2014/main" id="{E715E89B-96A6-9D37-EA66-ED1CE0BF32C1}"/>
                </a:ext>
              </a:extLst>
            </p:cNvPr>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73;p14">
              <a:extLst>
                <a:ext uri="{FF2B5EF4-FFF2-40B4-BE49-F238E27FC236}">
                  <a16:creationId xmlns:a16="http://schemas.microsoft.com/office/drawing/2014/main" id="{8321CFEE-4282-489F-2AEC-8DCEED0AE96E}"/>
                </a:ext>
              </a:extLst>
            </p:cNvPr>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74;p14">
              <a:extLst>
                <a:ext uri="{FF2B5EF4-FFF2-40B4-BE49-F238E27FC236}">
                  <a16:creationId xmlns:a16="http://schemas.microsoft.com/office/drawing/2014/main" id="{AF55B5F7-AB09-6952-BF74-5974DC3F7BD2}"/>
                </a:ext>
              </a:extLst>
            </p:cNvPr>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75;p14">
              <a:extLst>
                <a:ext uri="{FF2B5EF4-FFF2-40B4-BE49-F238E27FC236}">
                  <a16:creationId xmlns:a16="http://schemas.microsoft.com/office/drawing/2014/main" id="{9B5A550F-2CC0-C8F5-A6FF-3B0703D4C485}"/>
                </a:ext>
              </a:extLst>
            </p:cNvPr>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76;p14">
              <a:extLst>
                <a:ext uri="{FF2B5EF4-FFF2-40B4-BE49-F238E27FC236}">
                  <a16:creationId xmlns:a16="http://schemas.microsoft.com/office/drawing/2014/main" id="{43AD5C3D-6887-5AA9-5090-CD211F8DB105}"/>
                </a:ext>
              </a:extLst>
            </p:cNvPr>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77;p14">
              <a:extLst>
                <a:ext uri="{FF2B5EF4-FFF2-40B4-BE49-F238E27FC236}">
                  <a16:creationId xmlns:a16="http://schemas.microsoft.com/office/drawing/2014/main" id="{32733720-B69C-AC31-A6F7-3D71F5CC3990}"/>
                </a:ext>
              </a:extLst>
            </p:cNvPr>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78;p14">
              <a:extLst>
                <a:ext uri="{FF2B5EF4-FFF2-40B4-BE49-F238E27FC236}">
                  <a16:creationId xmlns:a16="http://schemas.microsoft.com/office/drawing/2014/main" id="{ED2A4412-F73D-02BC-A999-2A912FDAED41}"/>
                </a:ext>
              </a:extLst>
            </p:cNvPr>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79;p14">
              <a:extLst>
                <a:ext uri="{FF2B5EF4-FFF2-40B4-BE49-F238E27FC236}">
                  <a16:creationId xmlns:a16="http://schemas.microsoft.com/office/drawing/2014/main" id="{438C4E35-114F-E1D3-0E75-4A076A225A45}"/>
                </a:ext>
              </a:extLst>
            </p:cNvPr>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80;p14">
              <a:extLst>
                <a:ext uri="{FF2B5EF4-FFF2-40B4-BE49-F238E27FC236}">
                  <a16:creationId xmlns:a16="http://schemas.microsoft.com/office/drawing/2014/main" id="{4E2BC5B5-F997-901D-41CA-6EB1CAA903A3}"/>
                </a:ext>
              </a:extLst>
            </p:cNvPr>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81;p14">
              <a:extLst>
                <a:ext uri="{FF2B5EF4-FFF2-40B4-BE49-F238E27FC236}">
                  <a16:creationId xmlns:a16="http://schemas.microsoft.com/office/drawing/2014/main" id="{7C29A75B-3F63-73CA-F13D-BE9D343826D0}"/>
                </a:ext>
              </a:extLst>
            </p:cNvPr>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82;p14">
              <a:extLst>
                <a:ext uri="{FF2B5EF4-FFF2-40B4-BE49-F238E27FC236}">
                  <a16:creationId xmlns:a16="http://schemas.microsoft.com/office/drawing/2014/main" id="{C709F67B-B382-6242-0D20-CC4B9611D76E}"/>
                </a:ext>
              </a:extLst>
            </p:cNvPr>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83;p14">
              <a:extLst>
                <a:ext uri="{FF2B5EF4-FFF2-40B4-BE49-F238E27FC236}">
                  <a16:creationId xmlns:a16="http://schemas.microsoft.com/office/drawing/2014/main" id="{89074DB9-CE2E-B4B7-F1C4-70CF3EC3894D}"/>
                </a:ext>
              </a:extLst>
            </p:cNvPr>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84;p14">
              <a:extLst>
                <a:ext uri="{FF2B5EF4-FFF2-40B4-BE49-F238E27FC236}">
                  <a16:creationId xmlns:a16="http://schemas.microsoft.com/office/drawing/2014/main" id="{0ECB6C9E-647B-43E0-EF7C-83878D8EC523}"/>
                </a:ext>
              </a:extLst>
            </p:cNvPr>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85;p14">
              <a:extLst>
                <a:ext uri="{FF2B5EF4-FFF2-40B4-BE49-F238E27FC236}">
                  <a16:creationId xmlns:a16="http://schemas.microsoft.com/office/drawing/2014/main" id="{55D430B3-CBDF-E0F6-7EB2-606AF6A96C54}"/>
                </a:ext>
              </a:extLst>
            </p:cNvPr>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86;p14">
              <a:extLst>
                <a:ext uri="{FF2B5EF4-FFF2-40B4-BE49-F238E27FC236}">
                  <a16:creationId xmlns:a16="http://schemas.microsoft.com/office/drawing/2014/main" id="{88F7C382-AD2D-25BE-65AA-E2476D80C671}"/>
                </a:ext>
              </a:extLst>
            </p:cNvPr>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87;p14">
              <a:extLst>
                <a:ext uri="{FF2B5EF4-FFF2-40B4-BE49-F238E27FC236}">
                  <a16:creationId xmlns:a16="http://schemas.microsoft.com/office/drawing/2014/main" id="{C0D81D4F-5CDB-3AEF-44F3-5780ECEDC681}"/>
                </a:ext>
              </a:extLst>
            </p:cNvPr>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88;p14">
              <a:extLst>
                <a:ext uri="{FF2B5EF4-FFF2-40B4-BE49-F238E27FC236}">
                  <a16:creationId xmlns:a16="http://schemas.microsoft.com/office/drawing/2014/main" id="{B998F0A0-7338-97C6-1C21-1981DC5DF623}"/>
                </a:ext>
              </a:extLst>
            </p:cNvPr>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89;p14">
              <a:extLst>
                <a:ext uri="{FF2B5EF4-FFF2-40B4-BE49-F238E27FC236}">
                  <a16:creationId xmlns:a16="http://schemas.microsoft.com/office/drawing/2014/main" id="{3FBFFDE4-5D66-0EE0-9C3F-35DBF8C0DFFC}"/>
                </a:ext>
              </a:extLst>
            </p:cNvPr>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90;p14">
              <a:extLst>
                <a:ext uri="{FF2B5EF4-FFF2-40B4-BE49-F238E27FC236}">
                  <a16:creationId xmlns:a16="http://schemas.microsoft.com/office/drawing/2014/main" id="{613BAD33-4867-640C-B720-B512E81B54CC}"/>
                </a:ext>
              </a:extLst>
            </p:cNvPr>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91;p14">
              <a:extLst>
                <a:ext uri="{FF2B5EF4-FFF2-40B4-BE49-F238E27FC236}">
                  <a16:creationId xmlns:a16="http://schemas.microsoft.com/office/drawing/2014/main" id="{3B5599BA-59D4-7B46-32D1-6954A1A42B66}"/>
                </a:ext>
              </a:extLst>
            </p:cNvPr>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92;p14">
              <a:extLst>
                <a:ext uri="{FF2B5EF4-FFF2-40B4-BE49-F238E27FC236}">
                  <a16:creationId xmlns:a16="http://schemas.microsoft.com/office/drawing/2014/main" id="{6B04FF29-7889-7CAF-B246-04DD9235DF01}"/>
                </a:ext>
              </a:extLst>
            </p:cNvPr>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93;p14">
              <a:extLst>
                <a:ext uri="{FF2B5EF4-FFF2-40B4-BE49-F238E27FC236}">
                  <a16:creationId xmlns:a16="http://schemas.microsoft.com/office/drawing/2014/main" id="{B0F42499-38E0-08DA-FEC8-AFBA7D396BD1}"/>
                </a:ext>
              </a:extLst>
            </p:cNvPr>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94;p14">
              <a:extLst>
                <a:ext uri="{FF2B5EF4-FFF2-40B4-BE49-F238E27FC236}">
                  <a16:creationId xmlns:a16="http://schemas.microsoft.com/office/drawing/2014/main" id="{39F9B26D-5FBF-82BF-B74E-D5AF976EFDC6}"/>
                </a:ext>
              </a:extLst>
            </p:cNvPr>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95;p14">
              <a:extLst>
                <a:ext uri="{FF2B5EF4-FFF2-40B4-BE49-F238E27FC236}">
                  <a16:creationId xmlns:a16="http://schemas.microsoft.com/office/drawing/2014/main" id="{FDF5F889-8029-1D23-FA83-141A1EE95BBE}"/>
                </a:ext>
              </a:extLst>
            </p:cNvPr>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96;p14">
              <a:extLst>
                <a:ext uri="{FF2B5EF4-FFF2-40B4-BE49-F238E27FC236}">
                  <a16:creationId xmlns:a16="http://schemas.microsoft.com/office/drawing/2014/main" id="{47D78181-D755-3272-C830-0EE5FC9C1DA8}"/>
                </a:ext>
              </a:extLst>
            </p:cNvPr>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97;p14">
              <a:extLst>
                <a:ext uri="{FF2B5EF4-FFF2-40B4-BE49-F238E27FC236}">
                  <a16:creationId xmlns:a16="http://schemas.microsoft.com/office/drawing/2014/main" id="{81B68039-C5D8-FCF3-0D65-E08CC8E11FEB}"/>
                </a:ext>
              </a:extLst>
            </p:cNvPr>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98;p14">
              <a:extLst>
                <a:ext uri="{FF2B5EF4-FFF2-40B4-BE49-F238E27FC236}">
                  <a16:creationId xmlns:a16="http://schemas.microsoft.com/office/drawing/2014/main" id="{104C953B-56E8-4D4D-BF33-EAD603040A65}"/>
                </a:ext>
              </a:extLst>
            </p:cNvPr>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99;p14">
              <a:extLst>
                <a:ext uri="{FF2B5EF4-FFF2-40B4-BE49-F238E27FC236}">
                  <a16:creationId xmlns:a16="http://schemas.microsoft.com/office/drawing/2014/main" id="{ECE19A73-F7CF-CF42-29CF-E19AECFBD993}"/>
                </a:ext>
              </a:extLst>
            </p:cNvPr>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00;p14">
              <a:extLst>
                <a:ext uri="{FF2B5EF4-FFF2-40B4-BE49-F238E27FC236}">
                  <a16:creationId xmlns:a16="http://schemas.microsoft.com/office/drawing/2014/main" id="{E2973DCB-E54A-AB85-1198-064A9E9C28F4}"/>
                </a:ext>
              </a:extLst>
            </p:cNvPr>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01;p14">
              <a:extLst>
                <a:ext uri="{FF2B5EF4-FFF2-40B4-BE49-F238E27FC236}">
                  <a16:creationId xmlns:a16="http://schemas.microsoft.com/office/drawing/2014/main" id="{830B8975-E864-2E7D-1475-922D4A2AE9A0}"/>
                </a:ext>
              </a:extLst>
            </p:cNvPr>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02;p14">
              <a:extLst>
                <a:ext uri="{FF2B5EF4-FFF2-40B4-BE49-F238E27FC236}">
                  <a16:creationId xmlns:a16="http://schemas.microsoft.com/office/drawing/2014/main" id="{00EE86C3-4139-CCDB-1EB0-A0C722A879CF}"/>
                </a:ext>
              </a:extLst>
            </p:cNvPr>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03;p14">
              <a:extLst>
                <a:ext uri="{FF2B5EF4-FFF2-40B4-BE49-F238E27FC236}">
                  <a16:creationId xmlns:a16="http://schemas.microsoft.com/office/drawing/2014/main" id="{F01211B4-1302-9F98-E156-B823535D4DF5}"/>
                </a:ext>
              </a:extLst>
            </p:cNvPr>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04;p14">
              <a:extLst>
                <a:ext uri="{FF2B5EF4-FFF2-40B4-BE49-F238E27FC236}">
                  <a16:creationId xmlns:a16="http://schemas.microsoft.com/office/drawing/2014/main" id="{6343FE86-86FC-8319-4268-BE5C4EAAB437}"/>
                </a:ext>
              </a:extLst>
            </p:cNvPr>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05;p14">
              <a:extLst>
                <a:ext uri="{FF2B5EF4-FFF2-40B4-BE49-F238E27FC236}">
                  <a16:creationId xmlns:a16="http://schemas.microsoft.com/office/drawing/2014/main" id="{14A8E3C8-E8AB-F5A2-568B-96C8DE66C13A}"/>
                </a:ext>
              </a:extLst>
            </p:cNvPr>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06;p14">
              <a:extLst>
                <a:ext uri="{FF2B5EF4-FFF2-40B4-BE49-F238E27FC236}">
                  <a16:creationId xmlns:a16="http://schemas.microsoft.com/office/drawing/2014/main" id="{6C9B13EF-AB8F-49DF-0BCB-332C36710277}"/>
                </a:ext>
              </a:extLst>
            </p:cNvPr>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07;p14">
              <a:extLst>
                <a:ext uri="{FF2B5EF4-FFF2-40B4-BE49-F238E27FC236}">
                  <a16:creationId xmlns:a16="http://schemas.microsoft.com/office/drawing/2014/main" id="{3915AC20-D1C2-6FA2-26A3-2B28DCDCD5F6}"/>
                </a:ext>
              </a:extLst>
            </p:cNvPr>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08;p14">
              <a:extLst>
                <a:ext uri="{FF2B5EF4-FFF2-40B4-BE49-F238E27FC236}">
                  <a16:creationId xmlns:a16="http://schemas.microsoft.com/office/drawing/2014/main" id="{5F883897-2B0D-494B-A332-C7846B88EF3A}"/>
                </a:ext>
              </a:extLst>
            </p:cNvPr>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09;p14">
              <a:extLst>
                <a:ext uri="{FF2B5EF4-FFF2-40B4-BE49-F238E27FC236}">
                  <a16:creationId xmlns:a16="http://schemas.microsoft.com/office/drawing/2014/main" id="{39580510-511A-5C9D-E156-E05E10C2DFE6}"/>
                </a:ext>
              </a:extLst>
            </p:cNvPr>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10;p14">
              <a:extLst>
                <a:ext uri="{FF2B5EF4-FFF2-40B4-BE49-F238E27FC236}">
                  <a16:creationId xmlns:a16="http://schemas.microsoft.com/office/drawing/2014/main" id="{E8C6187E-60F9-DCFD-00BC-0FF4D4514D0C}"/>
                </a:ext>
              </a:extLst>
            </p:cNvPr>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11;p14">
              <a:extLst>
                <a:ext uri="{FF2B5EF4-FFF2-40B4-BE49-F238E27FC236}">
                  <a16:creationId xmlns:a16="http://schemas.microsoft.com/office/drawing/2014/main" id="{4E222B79-A5C1-629A-5693-8A37BA7E6770}"/>
                </a:ext>
              </a:extLst>
            </p:cNvPr>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12;p14">
              <a:extLst>
                <a:ext uri="{FF2B5EF4-FFF2-40B4-BE49-F238E27FC236}">
                  <a16:creationId xmlns:a16="http://schemas.microsoft.com/office/drawing/2014/main" id="{BA0F2038-BCC9-5BAC-26BB-698213E5AFAB}"/>
                </a:ext>
              </a:extLst>
            </p:cNvPr>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13;p14">
              <a:extLst>
                <a:ext uri="{FF2B5EF4-FFF2-40B4-BE49-F238E27FC236}">
                  <a16:creationId xmlns:a16="http://schemas.microsoft.com/office/drawing/2014/main" id="{25141924-8C51-97F3-5E56-E8478D8E3037}"/>
                </a:ext>
              </a:extLst>
            </p:cNvPr>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14;p14">
              <a:extLst>
                <a:ext uri="{FF2B5EF4-FFF2-40B4-BE49-F238E27FC236}">
                  <a16:creationId xmlns:a16="http://schemas.microsoft.com/office/drawing/2014/main" id="{2AC44993-DBDB-038B-0C38-68D9B0FDCF2C}"/>
                </a:ext>
              </a:extLst>
            </p:cNvPr>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15;p14">
              <a:extLst>
                <a:ext uri="{FF2B5EF4-FFF2-40B4-BE49-F238E27FC236}">
                  <a16:creationId xmlns:a16="http://schemas.microsoft.com/office/drawing/2014/main" id="{C5DDC2BF-87F8-8964-6247-FAFF9F235D0E}"/>
                </a:ext>
              </a:extLst>
            </p:cNvPr>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16;p14">
              <a:extLst>
                <a:ext uri="{FF2B5EF4-FFF2-40B4-BE49-F238E27FC236}">
                  <a16:creationId xmlns:a16="http://schemas.microsoft.com/office/drawing/2014/main" id="{78F7F9D8-69E1-27D1-54BB-C0EF1EDF0264}"/>
                </a:ext>
              </a:extLst>
            </p:cNvPr>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17;p14">
              <a:extLst>
                <a:ext uri="{FF2B5EF4-FFF2-40B4-BE49-F238E27FC236}">
                  <a16:creationId xmlns:a16="http://schemas.microsoft.com/office/drawing/2014/main" id="{8C473AAE-06E0-6DA7-0F8E-43DA1143F16C}"/>
                </a:ext>
              </a:extLst>
            </p:cNvPr>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18;p14">
              <a:extLst>
                <a:ext uri="{FF2B5EF4-FFF2-40B4-BE49-F238E27FC236}">
                  <a16:creationId xmlns:a16="http://schemas.microsoft.com/office/drawing/2014/main" id="{A5A22A26-78CF-6505-5614-D3C2DE8EB537}"/>
                </a:ext>
              </a:extLst>
            </p:cNvPr>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19;p14">
              <a:extLst>
                <a:ext uri="{FF2B5EF4-FFF2-40B4-BE49-F238E27FC236}">
                  <a16:creationId xmlns:a16="http://schemas.microsoft.com/office/drawing/2014/main" id="{1B073A98-4B78-6956-6EFA-CC844E594727}"/>
                </a:ext>
              </a:extLst>
            </p:cNvPr>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20;p14">
              <a:extLst>
                <a:ext uri="{FF2B5EF4-FFF2-40B4-BE49-F238E27FC236}">
                  <a16:creationId xmlns:a16="http://schemas.microsoft.com/office/drawing/2014/main" id="{152FD439-C980-732A-3275-3BEB0F51CC71}"/>
                </a:ext>
              </a:extLst>
            </p:cNvPr>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21;p14">
              <a:extLst>
                <a:ext uri="{FF2B5EF4-FFF2-40B4-BE49-F238E27FC236}">
                  <a16:creationId xmlns:a16="http://schemas.microsoft.com/office/drawing/2014/main" id="{E976AE40-11AA-D4A6-7720-0DFF581ED604}"/>
                </a:ext>
              </a:extLst>
            </p:cNvPr>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22;p14">
              <a:extLst>
                <a:ext uri="{FF2B5EF4-FFF2-40B4-BE49-F238E27FC236}">
                  <a16:creationId xmlns:a16="http://schemas.microsoft.com/office/drawing/2014/main" id="{E4EB8398-726C-8B11-C4C3-8D329ADE62BA}"/>
                </a:ext>
              </a:extLst>
            </p:cNvPr>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23;p14">
              <a:extLst>
                <a:ext uri="{FF2B5EF4-FFF2-40B4-BE49-F238E27FC236}">
                  <a16:creationId xmlns:a16="http://schemas.microsoft.com/office/drawing/2014/main" id="{0FD12FC3-B6F4-CE59-88E5-4BBFB7BA9E12}"/>
                </a:ext>
              </a:extLst>
            </p:cNvPr>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24;p14">
              <a:extLst>
                <a:ext uri="{FF2B5EF4-FFF2-40B4-BE49-F238E27FC236}">
                  <a16:creationId xmlns:a16="http://schemas.microsoft.com/office/drawing/2014/main" id="{DC7FD6DD-150A-DB17-D816-26DA480ABDCD}"/>
                </a:ext>
              </a:extLst>
            </p:cNvPr>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25;p14">
              <a:extLst>
                <a:ext uri="{FF2B5EF4-FFF2-40B4-BE49-F238E27FC236}">
                  <a16:creationId xmlns:a16="http://schemas.microsoft.com/office/drawing/2014/main" id="{CA2BD258-1904-81E7-BBE5-675D0C2EDBC7}"/>
                </a:ext>
              </a:extLst>
            </p:cNvPr>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26;p14">
              <a:extLst>
                <a:ext uri="{FF2B5EF4-FFF2-40B4-BE49-F238E27FC236}">
                  <a16:creationId xmlns:a16="http://schemas.microsoft.com/office/drawing/2014/main" id="{17E96B19-8D8B-16F7-0A13-40160CBF0D4F}"/>
                </a:ext>
              </a:extLst>
            </p:cNvPr>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27;p14">
              <a:extLst>
                <a:ext uri="{FF2B5EF4-FFF2-40B4-BE49-F238E27FC236}">
                  <a16:creationId xmlns:a16="http://schemas.microsoft.com/office/drawing/2014/main" id="{AD4BF176-17F9-81B6-0D09-A0B608E1ABBD}"/>
                </a:ext>
              </a:extLst>
            </p:cNvPr>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28;p14">
              <a:extLst>
                <a:ext uri="{FF2B5EF4-FFF2-40B4-BE49-F238E27FC236}">
                  <a16:creationId xmlns:a16="http://schemas.microsoft.com/office/drawing/2014/main" id="{FD5D6E71-D565-FFFB-CDEB-0E63E4FAC55A}"/>
                </a:ext>
              </a:extLst>
            </p:cNvPr>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29;p14">
              <a:extLst>
                <a:ext uri="{FF2B5EF4-FFF2-40B4-BE49-F238E27FC236}">
                  <a16:creationId xmlns:a16="http://schemas.microsoft.com/office/drawing/2014/main" id="{26266392-C33B-B582-127C-ECDD3A7EF576}"/>
                </a:ext>
              </a:extLst>
            </p:cNvPr>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30;p14">
              <a:extLst>
                <a:ext uri="{FF2B5EF4-FFF2-40B4-BE49-F238E27FC236}">
                  <a16:creationId xmlns:a16="http://schemas.microsoft.com/office/drawing/2014/main" id="{F80C5661-B837-7B50-1234-21C40F7DF60A}"/>
                </a:ext>
              </a:extLst>
            </p:cNvPr>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31;p14">
              <a:extLst>
                <a:ext uri="{FF2B5EF4-FFF2-40B4-BE49-F238E27FC236}">
                  <a16:creationId xmlns:a16="http://schemas.microsoft.com/office/drawing/2014/main" id="{C331ADCE-FC64-A3AC-47E8-2B201208838F}"/>
                </a:ext>
              </a:extLst>
            </p:cNvPr>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32;p14">
              <a:extLst>
                <a:ext uri="{FF2B5EF4-FFF2-40B4-BE49-F238E27FC236}">
                  <a16:creationId xmlns:a16="http://schemas.microsoft.com/office/drawing/2014/main" id="{FE6C4C36-B206-D4C4-021D-CF79D0B2D27A}"/>
                </a:ext>
              </a:extLst>
            </p:cNvPr>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33;p14">
              <a:extLst>
                <a:ext uri="{FF2B5EF4-FFF2-40B4-BE49-F238E27FC236}">
                  <a16:creationId xmlns:a16="http://schemas.microsoft.com/office/drawing/2014/main" id="{4C0F5996-2AFB-1A85-C75D-18EDA3A072E2}"/>
                </a:ext>
              </a:extLst>
            </p:cNvPr>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34;p14">
              <a:extLst>
                <a:ext uri="{FF2B5EF4-FFF2-40B4-BE49-F238E27FC236}">
                  <a16:creationId xmlns:a16="http://schemas.microsoft.com/office/drawing/2014/main" id="{EBEA2A3E-4EF9-815D-7C90-64FC5AB108CF}"/>
                </a:ext>
              </a:extLst>
            </p:cNvPr>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35;p14">
              <a:extLst>
                <a:ext uri="{FF2B5EF4-FFF2-40B4-BE49-F238E27FC236}">
                  <a16:creationId xmlns:a16="http://schemas.microsoft.com/office/drawing/2014/main" id="{EF48BF1C-9846-2D3F-6B07-E1528746739F}"/>
                </a:ext>
              </a:extLst>
            </p:cNvPr>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36;p14">
              <a:extLst>
                <a:ext uri="{FF2B5EF4-FFF2-40B4-BE49-F238E27FC236}">
                  <a16:creationId xmlns:a16="http://schemas.microsoft.com/office/drawing/2014/main" id="{BD717AEE-C54D-84BE-8DBE-C36AE3AC8A72}"/>
                </a:ext>
              </a:extLst>
            </p:cNvPr>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37;p14">
              <a:extLst>
                <a:ext uri="{FF2B5EF4-FFF2-40B4-BE49-F238E27FC236}">
                  <a16:creationId xmlns:a16="http://schemas.microsoft.com/office/drawing/2014/main" id="{566E2285-0FD9-8D26-074E-AEBF380D1A58}"/>
                </a:ext>
              </a:extLst>
            </p:cNvPr>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38;p14">
              <a:extLst>
                <a:ext uri="{FF2B5EF4-FFF2-40B4-BE49-F238E27FC236}">
                  <a16:creationId xmlns:a16="http://schemas.microsoft.com/office/drawing/2014/main" id="{BF2A5D43-17E7-80DB-DF3F-CFB54D2976B1}"/>
                </a:ext>
              </a:extLst>
            </p:cNvPr>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39;p14">
              <a:extLst>
                <a:ext uri="{FF2B5EF4-FFF2-40B4-BE49-F238E27FC236}">
                  <a16:creationId xmlns:a16="http://schemas.microsoft.com/office/drawing/2014/main" id="{5BC49E91-5A79-5260-B35A-D03D76F4C38B}"/>
                </a:ext>
              </a:extLst>
            </p:cNvPr>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40;p14">
              <a:extLst>
                <a:ext uri="{FF2B5EF4-FFF2-40B4-BE49-F238E27FC236}">
                  <a16:creationId xmlns:a16="http://schemas.microsoft.com/office/drawing/2014/main" id="{711CCEFA-72D8-6995-060A-6E3AFB2716AC}"/>
                </a:ext>
              </a:extLst>
            </p:cNvPr>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41;p14">
              <a:extLst>
                <a:ext uri="{FF2B5EF4-FFF2-40B4-BE49-F238E27FC236}">
                  <a16:creationId xmlns:a16="http://schemas.microsoft.com/office/drawing/2014/main" id="{F397648C-F8EF-EA20-AF9D-D2A62FA779E9}"/>
                </a:ext>
              </a:extLst>
            </p:cNvPr>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42;p14">
              <a:extLst>
                <a:ext uri="{FF2B5EF4-FFF2-40B4-BE49-F238E27FC236}">
                  <a16:creationId xmlns:a16="http://schemas.microsoft.com/office/drawing/2014/main" id="{40C9FF03-B41D-2BA5-05F2-610FD39F6337}"/>
                </a:ext>
              </a:extLst>
            </p:cNvPr>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43;p14">
              <a:extLst>
                <a:ext uri="{FF2B5EF4-FFF2-40B4-BE49-F238E27FC236}">
                  <a16:creationId xmlns:a16="http://schemas.microsoft.com/office/drawing/2014/main" id="{38025ACC-009B-10A9-4983-BD38F2AFA608}"/>
                </a:ext>
              </a:extLst>
            </p:cNvPr>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44;p14">
              <a:extLst>
                <a:ext uri="{FF2B5EF4-FFF2-40B4-BE49-F238E27FC236}">
                  <a16:creationId xmlns:a16="http://schemas.microsoft.com/office/drawing/2014/main" id="{28EC8CF6-819C-2F33-42D6-373C8FF65164}"/>
                </a:ext>
              </a:extLst>
            </p:cNvPr>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45;p14">
              <a:extLst>
                <a:ext uri="{FF2B5EF4-FFF2-40B4-BE49-F238E27FC236}">
                  <a16:creationId xmlns:a16="http://schemas.microsoft.com/office/drawing/2014/main" id="{EF47BE64-82F2-E16D-2685-B72298C2330B}"/>
                </a:ext>
              </a:extLst>
            </p:cNvPr>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46;p14">
              <a:extLst>
                <a:ext uri="{FF2B5EF4-FFF2-40B4-BE49-F238E27FC236}">
                  <a16:creationId xmlns:a16="http://schemas.microsoft.com/office/drawing/2014/main" id="{4563C4A8-2402-1D8D-A32E-190E3BCBD954}"/>
                </a:ext>
              </a:extLst>
            </p:cNvPr>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47;p14">
              <a:extLst>
                <a:ext uri="{FF2B5EF4-FFF2-40B4-BE49-F238E27FC236}">
                  <a16:creationId xmlns:a16="http://schemas.microsoft.com/office/drawing/2014/main" id="{A78DD917-6973-8775-BC0A-62EC87EE21B7}"/>
                </a:ext>
              </a:extLst>
            </p:cNvPr>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48;p14">
              <a:extLst>
                <a:ext uri="{FF2B5EF4-FFF2-40B4-BE49-F238E27FC236}">
                  <a16:creationId xmlns:a16="http://schemas.microsoft.com/office/drawing/2014/main" id="{E088F4D6-7A5B-A79E-CF71-A9046D34C8C8}"/>
                </a:ext>
              </a:extLst>
            </p:cNvPr>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49;p14">
              <a:extLst>
                <a:ext uri="{FF2B5EF4-FFF2-40B4-BE49-F238E27FC236}">
                  <a16:creationId xmlns:a16="http://schemas.microsoft.com/office/drawing/2014/main" id="{067DAECA-7E52-559D-0DA8-E7E7C0D5CBB1}"/>
                </a:ext>
              </a:extLst>
            </p:cNvPr>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50;p14">
              <a:extLst>
                <a:ext uri="{FF2B5EF4-FFF2-40B4-BE49-F238E27FC236}">
                  <a16:creationId xmlns:a16="http://schemas.microsoft.com/office/drawing/2014/main" id="{72506B10-E1C2-A5D4-1F66-3B1097755163}"/>
                </a:ext>
              </a:extLst>
            </p:cNvPr>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51;p14">
              <a:extLst>
                <a:ext uri="{FF2B5EF4-FFF2-40B4-BE49-F238E27FC236}">
                  <a16:creationId xmlns:a16="http://schemas.microsoft.com/office/drawing/2014/main" id="{727A3765-CE8A-8BBE-166A-F0EA2A9B351F}"/>
                </a:ext>
              </a:extLst>
            </p:cNvPr>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52;p14">
              <a:extLst>
                <a:ext uri="{FF2B5EF4-FFF2-40B4-BE49-F238E27FC236}">
                  <a16:creationId xmlns:a16="http://schemas.microsoft.com/office/drawing/2014/main" id="{47CCAB92-DED4-E5F9-B76D-2B5026CD34E7}"/>
                </a:ext>
              </a:extLst>
            </p:cNvPr>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53;p14">
              <a:extLst>
                <a:ext uri="{FF2B5EF4-FFF2-40B4-BE49-F238E27FC236}">
                  <a16:creationId xmlns:a16="http://schemas.microsoft.com/office/drawing/2014/main" id="{4261E8E2-DB50-14E7-4019-0F56558648F2}"/>
                </a:ext>
              </a:extLst>
            </p:cNvPr>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54;p14">
              <a:extLst>
                <a:ext uri="{FF2B5EF4-FFF2-40B4-BE49-F238E27FC236}">
                  <a16:creationId xmlns:a16="http://schemas.microsoft.com/office/drawing/2014/main" id="{F189AC03-95E0-5616-934F-5EB304A633F5}"/>
                </a:ext>
              </a:extLst>
            </p:cNvPr>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55;p14">
              <a:extLst>
                <a:ext uri="{FF2B5EF4-FFF2-40B4-BE49-F238E27FC236}">
                  <a16:creationId xmlns:a16="http://schemas.microsoft.com/office/drawing/2014/main" id="{B292C3F1-91D4-3E34-A9F0-049571682BD0}"/>
                </a:ext>
              </a:extLst>
            </p:cNvPr>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56;p14">
              <a:extLst>
                <a:ext uri="{FF2B5EF4-FFF2-40B4-BE49-F238E27FC236}">
                  <a16:creationId xmlns:a16="http://schemas.microsoft.com/office/drawing/2014/main" id="{FD133169-9B8E-FED5-3AFB-4540D9ABF201}"/>
                </a:ext>
              </a:extLst>
            </p:cNvPr>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57;p14">
              <a:extLst>
                <a:ext uri="{FF2B5EF4-FFF2-40B4-BE49-F238E27FC236}">
                  <a16:creationId xmlns:a16="http://schemas.microsoft.com/office/drawing/2014/main" id="{77DE24EC-E300-CC61-2280-E548B5586671}"/>
                </a:ext>
              </a:extLst>
            </p:cNvPr>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58;p14">
              <a:extLst>
                <a:ext uri="{FF2B5EF4-FFF2-40B4-BE49-F238E27FC236}">
                  <a16:creationId xmlns:a16="http://schemas.microsoft.com/office/drawing/2014/main" id="{71DD0AF7-D18B-66B2-EA69-88835596D629}"/>
                </a:ext>
              </a:extLst>
            </p:cNvPr>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59;p14">
              <a:extLst>
                <a:ext uri="{FF2B5EF4-FFF2-40B4-BE49-F238E27FC236}">
                  <a16:creationId xmlns:a16="http://schemas.microsoft.com/office/drawing/2014/main" id="{6FD81C6E-99BC-1CF3-0B2A-09C4E574B6BE}"/>
                </a:ext>
              </a:extLst>
            </p:cNvPr>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60;p14">
              <a:extLst>
                <a:ext uri="{FF2B5EF4-FFF2-40B4-BE49-F238E27FC236}">
                  <a16:creationId xmlns:a16="http://schemas.microsoft.com/office/drawing/2014/main" id="{59729EC7-9EDB-63FE-163D-E3BA3D0FB60F}"/>
                </a:ext>
              </a:extLst>
            </p:cNvPr>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61;p14">
              <a:extLst>
                <a:ext uri="{FF2B5EF4-FFF2-40B4-BE49-F238E27FC236}">
                  <a16:creationId xmlns:a16="http://schemas.microsoft.com/office/drawing/2014/main" id="{60B7A93B-8FB1-C8BA-07E7-AE62D3B98913}"/>
                </a:ext>
              </a:extLst>
            </p:cNvPr>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62;p14">
              <a:extLst>
                <a:ext uri="{FF2B5EF4-FFF2-40B4-BE49-F238E27FC236}">
                  <a16:creationId xmlns:a16="http://schemas.microsoft.com/office/drawing/2014/main" id="{4672EBCE-11C1-3086-4FA3-24E95D6D55BA}"/>
                </a:ext>
              </a:extLst>
            </p:cNvPr>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63;p14">
              <a:extLst>
                <a:ext uri="{FF2B5EF4-FFF2-40B4-BE49-F238E27FC236}">
                  <a16:creationId xmlns:a16="http://schemas.microsoft.com/office/drawing/2014/main" id="{4B620AE5-9C54-D2D7-2877-45CC85873A85}"/>
                </a:ext>
              </a:extLst>
            </p:cNvPr>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64;p14">
              <a:extLst>
                <a:ext uri="{FF2B5EF4-FFF2-40B4-BE49-F238E27FC236}">
                  <a16:creationId xmlns:a16="http://schemas.microsoft.com/office/drawing/2014/main" id="{CF4BB96B-8B5A-AEB2-D02A-99EA53DC26B6}"/>
                </a:ext>
              </a:extLst>
            </p:cNvPr>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65;p14">
              <a:extLst>
                <a:ext uri="{FF2B5EF4-FFF2-40B4-BE49-F238E27FC236}">
                  <a16:creationId xmlns:a16="http://schemas.microsoft.com/office/drawing/2014/main" id="{042D4ABD-2528-5FEC-4FF5-61ACB83B4696}"/>
                </a:ext>
              </a:extLst>
            </p:cNvPr>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66;p14">
              <a:extLst>
                <a:ext uri="{FF2B5EF4-FFF2-40B4-BE49-F238E27FC236}">
                  <a16:creationId xmlns:a16="http://schemas.microsoft.com/office/drawing/2014/main" id="{576DE8F8-B5CB-30B7-D3ED-A424E811EF8B}"/>
                </a:ext>
              </a:extLst>
            </p:cNvPr>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67;p14">
              <a:extLst>
                <a:ext uri="{FF2B5EF4-FFF2-40B4-BE49-F238E27FC236}">
                  <a16:creationId xmlns:a16="http://schemas.microsoft.com/office/drawing/2014/main" id="{DA3E16D0-7590-1505-5771-1235F0150C41}"/>
                </a:ext>
              </a:extLst>
            </p:cNvPr>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68;p14">
              <a:extLst>
                <a:ext uri="{FF2B5EF4-FFF2-40B4-BE49-F238E27FC236}">
                  <a16:creationId xmlns:a16="http://schemas.microsoft.com/office/drawing/2014/main" id="{C3963B14-E716-4B74-8380-89B5D5833462}"/>
                </a:ext>
              </a:extLst>
            </p:cNvPr>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69;p14">
              <a:extLst>
                <a:ext uri="{FF2B5EF4-FFF2-40B4-BE49-F238E27FC236}">
                  <a16:creationId xmlns:a16="http://schemas.microsoft.com/office/drawing/2014/main" id="{77CE402C-298F-3997-403B-0804C099F75E}"/>
                </a:ext>
              </a:extLst>
            </p:cNvPr>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70;p14">
              <a:extLst>
                <a:ext uri="{FF2B5EF4-FFF2-40B4-BE49-F238E27FC236}">
                  <a16:creationId xmlns:a16="http://schemas.microsoft.com/office/drawing/2014/main" id="{717C59B1-0091-3C55-7907-31FD9951E4C0}"/>
                </a:ext>
              </a:extLst>
            </p:cNvPr>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71;p14">
              <a:extLst>
                <a:ext uri="{FF2B5EF4-FFF2-40B4-BE49-F238E27FC236}">
                  <a16:creationId xmlns:a16="http://schemas.microsoft.com/office/drawing/2014/main" id="{D74D4022-712D-8F8B-25F3-F5CE6A243062}"/>
                </a:ext>
              </a:extLst>
            </p:cNvPr>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72;p14">
              <a:extLst>
                <a:ext uri="{FF2B5EF4-FFF2-40B4-BE49-F238E27FC236}">
                  <a16:creationId xmlns:a16="http://schemas.microsoft.com/office/drawing/2014/main" id="{4D7CF9F3-67F7-23D2-08A2-146DF95C1E94}"/>
                </a:ext>
              </a:extLst>
            </p:cNvPr>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73;p14">
              <a:extLst>
                <a:ext uri="{FF2B5EF4-FFF2-40B4-BE49-F238E27FC236}">
                  <a16:creationId xmlns:a16="http://schemas.microsoft.com/office/drawing/2014/main" id="{BE612ED2-2701-6DEF-41E8-7FF9262344D5}"/>
                </a:ext>
              </a:extLst>
            </p:cNvPr>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74;p14">
              <a:extLst>
                <a:ext uri="{FF2B5EF4-FFF2-40B4-BE49-F238E27FC236}">
                  <a16:creationId xmlns:a16="http://schemas.microsoft.com/office/drawing/2014/main" id="{E53899EF-D5BD-639E-3CCF-15051D5407C7}"/>
                </a:ext>
              </a:extLst>
            </p:cNvPr>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75;p14">
              <a:extLst>
                <a:ext uri="{FF2B5EF4-FFF2-40B4-BE49-F238E27FC236}">
                  <a16:creationId xmlns:a16="http://schemas.microsoft.com/office/drawing/2014/main" id="{9CE5CF6A-5DD7-C48B-7300-18C09687BA7C}"/>
                </a:ext>
              </a:extLst>
            </p:cNvPr>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76;p14">
              <a:extLst>
                <a:ext uri="{FF2B5EF4-FFF2-40B4-BE49-F238E27FC236}">
                  <a16:creationId xmlns:a16="http://schemas.microsoft.com/office/drawing/2014/main" id="{382DF3A7-3EC9-7413-215D-F8EB2D9BEC29}"/>
                </a:ext>
              </a:extLst>
            </p:cNvPr>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77;p14">
              <a:extLst>
                <a:ext uri="{FF2B5EF4-FFF2-40B4-BE49-F238E27FC236}">
                  <a16:creationId xmlns:a16="http://schemas.microsoft.com/office/drawing/2014/main" id="{C5A89D51-165F-95C1-156A-E1D76DC949A5}"/>
                </a:ext>
              </a:extLst>
            </p:cNvPr>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78;p14">
              <a:extLst>
                <a:ext uri="{FF2B5EF4-FFF2-40B4-BE49-F238E27FC236}">
                  <a16:creationId xmlns:a16="http://schemas.microsoft.com/office/drawing/2014/main" id="{27721E6C-BBC9-E92C-41AA-8A47F29E6CAE}"/>
                </a:ext>
              </a:extLst>
            </p:cNvPr>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79;p14">
              <a:extLst>
                <a:ext uri="{FF2B5EF4-FFF2-40B4-BE49-F238E27FC236}">
                  <a16:creationId xmlns:a16="http://schemas.microsoft.com/office/drawing/2014/main" id="{CEFCCB53-0170-48D7-C440-3579CE8948C4}"/>
                </a:ext>
              </a:extLst>
            </p:cNvPr>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80;p14">
              <a:extLst>
                <a:ext uri="{FF2B5EF4-FFF2-40B4-BE49-F238E27FC236}">
                  <a16:creationId xmlns:a16="http://schemas.microsoft.com/office/drawing/2014/main" id="{2B89997C-7D08-E44C-AD83-6A3D6093F8CD}"/>
                </a:ext>
              </a:extLst>
            </p:cNvPr>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81;p14">
              <a:extLst>
                <a:ext uri="{FF2B5EF4-FFF2-40B4-BE49-F238E27FC236}">
                  <a16:creationId xmlns:a16="http://schemas.microsoft.com/office/drawing/2014/main" id="{21EBC0FD-F1F9-FD65-DAD1-BA38A52FEB18}"/>
                </a:ext>
              </a:extLst>
            </p:cNvPr>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82;p14">
              <a:extLst>
                <a:ext uri="{FF2B5EF4-FFF2-40B4-BE49-F238E27FC236}">
                  <a16:creationId xmlns:a16="http://schemas.microsoft.com/office/drawing/2014/main" id="{7C858444-36C6-8354-22FE-F7A984E2E209}"/>
                </a:ext>
              </a:extLst>
            </p:cNvPr>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83;p14">
              <a:extLst>
                <a:ext uri="{FF2B5EF4-FFF2-40B4-BE49-F238E27FC236}">
                  <a16:creationId xmlns:a16="http://schemas.microsoft.com/office/drawing/2014/main" id="{895CD84F-105F-2A1B-8466-99FAD44A0D66}"/>
                </a:ext>
              </a:extLst>
            </p:cNvPr>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84;p14">
              <a:extLst>
                <a:ext uri="{FF2B5EF4-FFF2-40B4-BE49-F238E27FC236}">
                  <a16:creationId xmlns:a16="http://schemas.microsoft.com/office/drawing/2014/main" id="{B308FC0D-1A18-2143-30C5-BEB95EEBF094}"/>
                </a:ext>
              </a:extLst>
            </p:cNvPr>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85;p14">
              <a:extLst>
                <a:ext uri="{FF2B5EF4-FFF2-40B4-BE49-F238E27FC236}">
                  <a16:creationId xmlns:a16="http://schemas.microsoft.com/office/drawing/2014/main" id="{70998E54-D575-9100-7492-610649763D74}"/>
                </a:ext>
              </a:extLst>
            </p:cNvPr>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86;p14">
              <a:extLst>
                <a:ext uri="{FF2B5EF4-FFF2-40B4-BE49-F238E27FC236}">
                  <a16:creationId xmlns:a16="http://schemas.microsoft.com/office/drawing/2014/main" id="{8DD978BC-5373-EDD5-48E4-33E47755C4C7}"/>
                </a:ext>
              </a:extLst>
            </p:cNvPr>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87;p14">
              <a:extLst>
                <a:ext uri="{FF2B5EF4-FFF2-40B4-BE49-F238E27FC236}">
                  <a16:creationId xmlns:a16="http://schemas.microsoft.com/office/drawing/2014/main" id="{F4703FFF-87DD-CF8B-CC00-0912157C4C21}"/>
                </a:ext>
              </a:extLst>
            </p:cNvPr>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88;p14">
              <a:extLst>
                <a:ext uri="{FF2B5EF4-FFF2-40B4-BE49-F238E27FC236}">
                  <a16:creationId xmlns:a16="http://schemas.microsoft.com/office/drawing/2014/main" id="{6F17CAE3-39E1-6D06-6734-0BA7B632D8E0}"/>
                </a:ext>
              </a:extLst>
            </p:cNvPr>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89;p14">
              <a:extLst>
                <a:ext uri="{FF2B5EF4-FFF2-40B4-BE49-F238E27FC236}">
                  <a16:creationId xmlns:a16="http://schemas.microsoft.com/office/drawing/2014/main" id="{0838D687-AF35-EFE8-9632-653BFA56E44B}"/>
                </a:ext>
              </a:extLst>
            </p:cNvPr>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90;p14">
              <a:extLst>
                <a:ext uri="{FF2B5EF4-FFF2-40B4-BE49-F238E27FC236}">
                  <a16:creationId xmlns:a16="http://schemas.microsoft.com/office/drawing/2014/main" id="{E318689B-9444-46CA-40E9-25B1822E3C2D}"/>
                </a:ext>
              </a:extLst>
            </p:cNvPr>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91;p14">
              <a:extLst>
                <a:ext uri="{FF2B5EF4-FFF2-40B4-BE49-F238E27FC236}">
                  <a16:creationId xmlns:a16="http://schemas.microsoft.com/office/drawing/2014/main" id="{719702A9-8E43-B34C-6083-326E9FB150F5}"/>
                </a:ext>
              </a:extLst>
            </p:cNvPr>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92;p14">
              <a:extLst>
                <a:ext uri="{FF2B5EF4-FFF2-40B4-BE49-F238E27FC236}">
                  <a16:creationId xmlns:a16="http://schemas.microsoft.com/office/drawing/2014/main" id="{957A8B68-EC86-89B1-6611-0E76FF0614EE}"/>
                </a:ext>
              </a:extLst>
            </p:cNvPr>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93;p14">
              <a:extLst>
                <a:ext uri="{FF2B5EF4-FFF2-40B4-BE49-F238E27FC236}">
                  <a16:creationId xmlns:a16="http://schemas.microsoft.com/office/drawing/2014/main" id="{EF9D4E52-1CDD-C7D9-7E43-791B96183E2F}"/>
                </a:ext>
              </a:extLst>
            </p:cNvPr>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94;p14">
              <a:extLst>
                <a:ext uri="{FF2B5EF4-FFF2-40B4-BE49-F238E27FC236}">
                  <a16:creationId xmlns:a16="http://schemas.microsoft.com/office/drawing/2014/main" id="{B18EB01E-5938-E884-9C83-FB850B7B40F5}"/>
                </a:ext>
              </a:extLst>
            </p:cNvPr>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95;p14">
              <a:extLst>
                <a:ext uri="{FF2B5EF4-FFF2-40B4-BE49-F238E27FC236}">
                  <a16:creationId xmlns:a16="http://schemas.microsoft.com/office/drawing/2014/main" id="{D0F241B9-BB3B-FEE8-6A11-A99C34598112}"/>
                </a:ext>
              </a:extLst>
            </p:cNvPr>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96;p14">
              <a:extLst>
                <a:ext uri="{FF2B5EF4-FFF2-40B4-BE49-F238E27FC236}">
                  <a16:creationId xmlns:a16="http://schemas.microsoft.com/office/drawing/2014/main" id="{5B0C437F-E175-DDF1-5889-F760657E603C}"/>
                </a:ext>
              </a:extLst>
            </p:cNvPr>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97;p14">
              <a:extLst>
                <a:ext uri="{FF2B5EF4-FFF2-40B4-BE49-F238E27FC236}">
                  <a16:creationId xmlns:a16="http://schemas.microsoft.com/office/drawing/2014/main" id="{694C79AD-BA6B-E7BA-4881-1FC704B313DE}"/>
                </a:ext>
              </a:extLst>
            </p:cNvPr>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98;p14">
              <a:extLst>
                <a:ext uri="{FF2B5EF4-FFF2-40B4-BE49-F238E27FC236}">
                  <a16:creationId xmlns:a16="http://schemas.microsoft.com/office/drawing/2014/main" id="{C8AE08BC-BC7E-55BF-A53B-4A6D5FD4B2AC}"/>
                </a:ext>
              </a:extLst>
            </p:cNvPr>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399;p14">
              <a:extLst>
                <a:ext uri="{FF2B5EF4-FFF2-40B4-BE49-F238E27FC236}">
                  <a16:creationId xmlns:a16="http://schemas.microsoft.com/office/drawing/2014/main" id="{22DDA9F3-D5B7-8878-7AA6-4DD5B04884FE}"/>
                </a:ext>
              </a:extLst>
            </p:cNvPr>
            <p:cNvGrpSpPr/>
            <p:nvPr/>
          </p:nvGrpSpPr>
          <p:grpSpPr>
            <a:xfrm>
              <a:off x="9144467" y="2877464"/>
              <a:ext cx="656500" cy="658177"/>
              <a:chOff x="9144467" y="2877464"/>
              <a:chExt cx="656500" cy="658177"/>
            </a:xfrm>
          </p:grpSpPr>
          <p:sp>
            <p:nvSpPr>
              <p:cNvPr id="1165" name="Google Shape;400;p14">
                <a:extLst>
                  <a:ext uri="{FF2B5EF4-FFF2-40B4-BE49-F238E27FC236}">
                    <a16:creationId xmlns:a16="http://schemas.microsoft.com/office/drawing/2014/main" id="{5D216E83-3473-42B2-421D-FF07014D19CD}"/>
                  </a:ext>
                </a:extLst>
              </p:cNvPr>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01;p14">
                <a:extLst>
                  <a:ext uri="{FF2B5EF4-FFF2-40B4-BE49-F238E27FC236}">
                    <a16:creationId xmlns:a16="http://schemas.microsoft.com/office/drawing/2014/main" id="{C94A7FFC-1D7C-1C6E-B170-1F391EF4C8B0}"/>
                  </a:ext>
                </a:extLst>
              </p:cNvPr>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02;p14">
                <a:extLst>
                  <a:ext uri="{FF2B5EF4-FFF2-40B4-BE49-F238E27FC236}">
                    <a16:creationId xmlns:a16="http://schemas.microsoft.com/office/drawing/2014/main" id="{1993134D-CFDF-75B4-A933-29B9DDE1C1C6}"/>
                  </a:ext>
                </a:extLst>
              </p:cNvPr>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403;p14">
              <a:extLst>
                <a:ext uri="{FF2B5EF4-FFF2-40B4-BE49-F238E27FC236}">
                  <a16:creationId xmlns:a16="http://schemas.microsoft.com/office/drawing/2014/main" id="{E8D1CCE1-C65F-240A-7EA3-A668EACC5CBC}"/>
                </a:ext>
              </a:extLst>
            </p:cNvPr>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404;p14">
              <a:extLst>
                <a:ext uri="{FF2B5EF4-FFF2-40B4-BE49-F238E27FC236}">
                  <a16:creationId xmlns:a16="http://schemas.microsoft.com/office/drawing/2014/main" id="{83DCD6E8-F6E8-ABF7-93F0-45D8FAE4D99E}"/>
                </a:ext>
              </a:extLst>
            </p:cNvPr>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405;p14">
              <a:extLst>
                <a:ext uri="{FF2B5EF4-FFF2-40B4-BE49-F238E27FC236}">
                  <a16:creationId xmlns:a16="http://schemas.microsoft.com/office/drawing/2014/main" id="{94D6959B-72B3-0E7C-09E1-66F71F1A877E}"/>
                </a:ext>
              </a:extLst>
            </p:cNvPr>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406;p14">
              <a:extLst>
                <a:ext uri="{FF2B5EF4-FFF2-40B4-BE49-F238E27FC236}">
                  <a16:creationId xmlns:a16="http://schemas.microsoft.com/office/drawing/2014/main" id="{10A745D7-A45C-C61B-EB59-87332F76C916}"/>
                </a:ext>
              </a:extLst>
            </p:cNvPr>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407;p14">
              <a:extLst>
                <a:ext uri="{FF2B5EF4-FFF2-40B4-BE49-F238E27FC236}">
                  <a16:creationId xmlns:a16="http://schemas.microsoft.com/office/drawing/2014/main" id="{CA131B3C-C2D6-4640-2066-DCDDD86003F9}"/>
                </a:ext>
              </a:extLst>
            </p:cNvPr>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77" name="Google Shape;259;p45">
            <a:extLst>
              <a:ext uri="{FF2B5EF4-FFF2-40B4-BE49-F238E27FC236}">
                <a16:creationId xmlns:a16="http://schemas.microsoft.com/office/drawing/2014/main" id="{EE586BCC-E26A-89D2-66C9-27BDAD8DA3EF}"/>
              </a:ext>
            </a:extLst>
          </p:cNvPr>
          <p:cNvPicPr preferRelativeResize="0"/>
          <p:nvPr/>
        </p:nvPicPr>
        <p:blipFill rotWithShape="1">
          <a:blip r:embed="rId3">
            <a:alphaModFix/>
          </a:blip>
          <a:srcRect t="835" b="826"/>
          <a:stretch/>
        </p:blipFill>
        <p:spPr>
          <a:xfrm>
            <a:off x="4735937" y="1672896"/>
            <a:ext cx="1189695" cy="486299"/>
          </a:xfrm>
          <a:prstGeom prst="rect">
            <a:avLst/>
          </a:prstGeom>
          <a:noFill/>
          <a:ln>
            <a:noFill/>
          </a:ln>
        </p:spPr>
      </p:pic>
      <p:sp>
        <p:nvSpPr>
          <p:cNvPr id="1178" name="Google Shape;2239;p65">
            <a:extLst>
              <a:ext uri="{FF2B5EF4-FFF2-40B4-BE49-F238E27FC236}">
                <a16:creationId xmlns:a16="http://schemas.microsoft.com/office/drawing/2014/main" id="{5E50FDD4-6B29-111E-D94C-638EA207E648}"/>
              </a:ext>
            </a:extLst>
          </p:cNvPr>
          <p:cNvSpPr/>
          <p:nvPr/>
        </p:nvSpPr>
        <p:spPr>
          <a:xfrm rot="10336670">
            <a:off x="7082109" y="1392888"/>
            <a:ext cx="716818"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5">
              <a:buClrTx/>
              <a:defRPr/>
            </a:pPr>
            <a:endParaRPr sz="1600">
              <a:solidFill>
                <a:sysClr val="windowText" lastClr="000000"/>
              </a:solidFill>
              <a:ea typeface="+mn-ea"/>
            </a:endParaRPr>
          </a:p>
        </p:txBody>
      </p:sp>
      <p:sp>
        <p:nvSpPr>
          <p:cNvPr id="1179" name="Google Shape;2240;p65">
            <a:extLst>
              <a:ext uri="{FF2B5EF4-FFF2-40B4-BE49-F238E27FC236}">
                <a16:creationId xmlns:a16="http://schemas.microsoft.com/office/drawing/2014/main" id="{672418D4-C68E-096E-D49F-DF2848780F7B}"/>
              </a:ext>
            </a:extLst>
          </p:cNvPr>
          <p:cNvSpPr/>
          <p:nvPr/>
        </p:nvSpPr>
        <p:spPr>
          <a:xfrm rot="21095791">
            <a:off x="1617458" y="1072846"/>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5">
              <a:buClrTx/>
              <a:defRPr/>
            </a:pPr>
            <a:endParaRPr sz="1600">
              <a:solidFill>
                <a:sysClr val="windowText" lastClr="000000"/>
              </a:solidFill>
              <a:ea typeface="+mn-ea"/>
            </a:endParaRPr>
          </a:p>
        </p:txBody>
      </p:sp>
      <p:sp>
        <p:nvSpPr>
          <p:cNvPr id="1180" name="Google Shape;2339;p65">
            <a:extLst>
              <a:ext uri="{FF2B5EF4-FFF2-40B4-BE49-F238E27FC236}">
                <a16:creationId xmlns:a16="http://schemas.microsoft.com/office/drawing/2014/main" id="{C3E25E59-BDF6-BCDA-64AE-792327365221}"/>
              </a:ext>
            </a:extLst>
          </p:cNvPr>
          <p:cNvSpPr txBox="1">
            <a:spLocks/>
          </p:cNvSpPr>
          <p:nvPr/>
        </p:nvSpPr>
        <p:spPr>
          <a:xfrm>
            <a:off x="1669877" y="1083304"/>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5">
              <a:buClr>
                <a:srgbClr val="E32747"/>
              </a:buClr>
              <a:defRPr/>
            </a:pPr>
            <a:r>
              <a:rPr lang="en" sz="3600" b="1" dirty="0">
                <a:solidFill>
                  <a:srgbClr val="00545D">
                    <a:lumMod val="75000"/>
                  </a:srgbClr>
                </a:solidFill>
                <a:latin typeface="Times New Roman" panose="02020603050405020304" pitchFamily="18" charset="0"/>
                <a:cs typeface="Times New Roman" panose="02020603050405020304" pitchFamily="18" charset="0"/>
              </a:rPr>
              <a:t>01</a:t>
            </a:r>
          </a:p>
        </p:txBody>
      </p:sp>
      <p:sp>
        <p:nvSpPr>
          <p:cNvPr id="1181" name="Google Shape;2340;p65">
            <a:extLst>
              <a:ext uri="{FF2B5EF4-FFF2-40B4-BE49-F238E27FC236}">
                <a16:creationId xmlns:a16="http://schemas.microsoft.com/office/drawing/2014/main" id="{23187096-CD4F-5C63-1DBE-FC8E7FF1E286}"/>
              </a:ext>
            </a:extLst>
          </p:cNvPr>
          <p:cNvSpPr txBox="1">
            <a:spLocks/>
          </p:cNvSpPr>
          <p:nvPr/>
        </p:nvSpPr>
        <p:spPr>
          <a:xfrm rot="21220410">
            <a:off x="7058898" y="1433653"/>
            <a:ext cx="734752"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5">
              <a:buClr>
                <a:srgbClr val="E32747"/>
              </a:buClr>
              <a:defRPr/>
            </a:pPr>
            <a:r>
              <a:rPr lang="en" sz="3600" b="1">
                <a:solidFill>
                  <a:srgbClr val="FF785D"/>
                </a:solidFill>
                <a:latin typeface="Times New Roman" panose="02020603050405020304" pitchFamily="18" charset="0"/>
                <a:cs typeface="Times New Roman" panose="02020603050405020304" pitchFamily="18" charset="0"/>
              </a:rPr>
              <a:t>02</a:t>
            </a:r>
          </a:p>
        </p:txBody>
      </p:sp>
      <p:sp>
        <p:nvSpPr>
          <p:cNvPr id="1182" name="TextBox 10">
            <a:extLst>
              <a:ext uri="{FF2B5EF4-FFF2-40B4-BE49-F238E27FC236}">
                <a16:creationId xmlns:a16="http://schemas.microsoft.com/office/drawing/2014/main" id="{4C6B56CB-8422-C846-6B1B-118D0F635FAE}"/>
              </a:ext>
            </a:extLst>
          </p:cNvPr>
          <p:cNvSpPr txBox="1"/>
          <p:nvPr/>
        </p:nvSpPr>
        <p:spPr>
          <a:xfrm>
            <a:off x="269243" y="1823334"/>
            <a:ext cx="3551334" cy="26776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vi-VN" sz="2800" i="1" dirty="0">
                <a:latin typeface="+mj-lt"/>
              </a:rPr>
              <a:t>Chỉ ra những hình ảnh, từ ngữ đặc sắc trong hai câu thơ: </a:t>
            </a:r>
            <a:r>
              <a:rPr lang="vi-VN" sz="2800" b="1" i="1" dirty="0">
                <a:latin typeface="+mj-lt"/>
              </a:rPr>
              <a:t>Chim líu lo rót mật trước hi</a:t>
            </a:r>
            <a:r>
              <a:rPr lang="en-US" sz="2800" b="1" i="1" dirty="0">
                <a:latin typeface="Times New Roman" panose="02020603050405020304" pitchFamily="18" charset="0"/>
                <a:cs typeface="Times New Roman" panose="02020603050405020304" pitchFamily="18" charset="0"/>
              </a:rPr>
              <a:t>ê</a:t>
            </a:r>
            <a:r>
              <a:rPr lang="vi-VN" sz="2800" b="1" i="1" dirty="0">
                <a:latin typeface="+mj-lt"/>
              </a:rPr>
              <a:t>n nhà và Mái chùa cong veo chiều cổ tích. </a:t>
            </a:r>
            <a:endParaRPr lang="en-SG" sz="4400" b="1" kern="1200" dirty="0">
              <a:latin typeface="+mj-lt"/>
            </a:endParaRPr>
          </a:p>
        </p:txBody>
      </p:sp>
      <p:sp>
        <p:nvSpPr>
          <p:cNvPr id="1183" name="TextBox 11">
            <a:extLst>
              <a:ext uri="{FF2B5EF4-FFF2-40B4-BE49-F238E27FC236}">
                <a16:creationId xmlns:a16="http://schemas.microsoft.com/office/drawing/2014/main" id="{A55FD99C-A70D-762E-BCAF-9EF6328274B6}"/>
              </a:ext>
            </a:extLst>
          </p:cNvPr>
          <p:cNvSpPr txBox="1"/>
          <p:nvPr/>
        </p:nvSpPr>
        <p:spPr>
          <a:xfrm>
            <a:off x="6249084" y="2168917"/>
            <a:ext cx="2483248" cy="181588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vi-VN" sz="2800" i="1" dirty="0">
                <a:latin typeface="+mj-lt"/>
              </a:rPr>
              <a:t>Những hình ảnh, từ ngữ này gợi ra ý nghĩa gì?</a:t>
            </a:r>
            <a:endParaRPr lang="en-SG" sz="4400" kern="1200" dirty="0">
              <a:latin typeface="+mj-lt"/>
            </a:endParaRPr>
          </a:p>
        </p:txBody>
      </p:sp>
      <p:grpSp>
        <p:nvGrpSpPr>
          <p:cNvPr id="1184" name="Google Shape;653;p54">
            <a:extLst>
              <a:ext uri="{FF2B5EF4-FFF2-40B4-BE49-F238E27FC236}">
                <a16:creationId xmlns:a16="http://schemas.microsoft.com/office/drawing/2014/main" id="{AF680162-C653-D835-6D1B-13A77DE69784}"/>
              </a:ext>
            </a:extLst>
          </p:cNvPr>
          <p:cNvGrpSpPr/>
          <p:nvPr/>
        </p:nvGrpSpPr>
        <p:grpSpPr>
          <a:xfrm>
            <a:off x="4086184" y="2543752"/>
            <a:ext cx="1398853" cy="2647993"/>
            <a:chOff x="31594325" y="12376475"/>
            <a:chExt cx="1114025" cy="2225925"/>
          </a:xfrm>
        </p:grpSpPr>
        <p:sp>
          <p:nvSpPr>
            <p:cNvPr id="1185" name="Google Shape;654;p54">
              <a:extLst>
                <a:ext uri="{FF2B5EF4-FFF2-40B4-BE49-F238E27FC236}">
                  <a16:creationId xmlns:a16="http://schemas.microsoft.com/office/drawing/2014/main" id="{EED88DCC-EDC0-F417-7541-CBD4CCB91830}"/>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86" name="Google Shape;655;p54">
              <a:extLst>
                <a:ext uri="{FF2B5EF4-FFF2-40B4-BE49-F238E27FC236}">
                  <a16:creationId xmlns:a16="http://schemas.microsoft.com/office/drawing/2014/main" id="{B4413031-6BF1-470F-CD45-69EE2ABA04ED}"/>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87" name="Google Shape;656;p54">
              <a:extLst>
                <a:ext uri="{FF2B5EF4-FFF2-40B4-BE49-F238E27FC236}">
                  <a16:creationId xmlns:a16="http://schemas.microsoft.com/office/drawing/2014/main" id="{73C782C8-37CB-2EF3-4C22-0D182C6A0235}"/>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88" name="Google Shape;657;p54">
              <a:extLst>
                <a:ext uri="{FF2B5EF4-FFF2-40B4-BE49-F238E27FC236}">
                  <a16:creationId xmlns:a16="http://schemas.microsoft.com/office/drawing/2014/main" id="{4A44212F-EE0E-57F7-1F54-DD76E2853722}"/>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89" name="Google Shape;658;p54">
              <a:extLst>
                <a:ext uri="{FF2B5EF4-FFF2-40B4-BE49-F238E27FC236}">
                  <a16:creationId xmlns:a16="http://schemas.microsoft.com/office/drawing/2014/main" id="{9E4E8B64-F3AD-2748-718F-4F9FC0E0C5FF}"/>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0" name="Google Shape;659;p54">
              <a:extLst>
                <a:ext uri="{FF2B5EF4-FFF2-40B4-BE49-F238E27FC236}">
                  <a16:creationId xmlns:a16="http://schemas.microsoft.com/office/drawing/2014/main" id="{60C3EDAC-E605-CD68-13E1-E5302FBECED4}"/>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1" name="Google Shape;660;p54">
              <a:extLst>
                <a:ext uri="{FF2B5EF4-FFF2-40B4-BE49-F238E27FC236}">
                  <a16:creationId xmlns:a16="http://schemas.microsoft.com/office/drawing/2014/main" id="{DBD84EE9-A9D2-1D89-D191-896FA203CF89}"/>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2" name="Google Shape;661;p54">
              <a:extLst>
                <a:ext uri="{FF2B5EF4-FFF2-40B4-BE49-F238E27FC236}">
                  <a16:creationId xmlns:a16="http://schemas.microsoft.com/office/drawing/2014/main" id="{954F8079-2C76-F21A-1FEE-0191CF2DE051}"/>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3" name="Google Shape;662;p54">
              <a:extLst>
                <a:ext uri="{FF2B5EF4-FFF2-40B4-BE49-F238E27FC236}">
                  <a16:creationId xmlns:a16="http://schemas.microsoft.com/office/drawing/2014/main" id="{D80E1689-A39B-D251-F042-F828B120895F}"/>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4" name="Google Shape;663;p54">
              <a:extLst>
                <a:ext uri="{FF2B5EF4-FFF2-40B4-BE49-F238E27FC236}">
                  <a16:creationId xmlns:a16="http://schemas.microsoft.com/office/drawing/2014/main" id="{6F2C09A7-70B8-A8FC-7077-2FCD510468CD}"/>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5" name="Google Shape;664;p54">
              <a:extLst>
                <a:ext uri="{FF2B5EF4-FFF2-40B4-BE49-F238E27FC236}">
                  <a16:creationId xmlns:a16="http://schemas.microsoft.com/office/drawing/2014/main" id="{ADD0C826-A931-3786-BE48-39AB12E51E26}"/>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6" name="Google Shape;665;p54">
              <a:extLst>
                <a:ext uri="{FF2B5EF4-FFF2-40B4-BE49-F238E27FC236}">
                  <a16:creationId xmlns:a16="http://schemas.microsoft.com/office/drawing/2014/main" id="{B51746E1-EDB6-09C1-FF7A-C6623DDFF1B5}"/>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7" name="Google Shape;666;p54">
              <a:extLst>
                <a:ext uri="{FF2B5EF4-FFF2-40B4-BE49-F238E27FC236}">
                  <a16:creationId xmlns:a16="http://schemas.microsoft.com/office/drawing/2014/main" id="{D005D9C4-585D-CE3D-4346-8BE630B1E89A}"/>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8" name="Google Shape;667;p54">
              <a:extLst>
                <a:ext uri="{FF2B5EF4-FFF2-40B4-BE49-F238E27FC236}">
                  <a16:creationId xmlns:a16="http://schemas.microsoft.com/office/drawing/2014/main" id="{6A42D7C6-9A93-46A7-CA7A-65CCEF7EA562}"/>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199" name="Google Shape;668;p54">
              <a:extLst>
                <a:ext uri="{FF2B5EF4-FFF2-40B4-BE49-F238E27FC236}">
                  <a16:creationId xmlns:a16="http://schemas.microsoft.com/office/drawing/2014/main" id="{F2C942FA-9BA6-100C-7C3E-6BD2EEA66D8C}"/>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0" name="Google Shape;669;p54">
              <a:extLst>
                <a:ext uri="{FF2B5EF4-FFF2-40B4-BE49-F238E27FC236}">
                  <a16:creationId xmlns:a16="http://schemas.microsoft.com/office/drawing/2014/main" id="{92DB1D0B-5E64-1426-CC43-DE49B4F674A8}"/>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1" name="Google Shape;670;p54">
              <a:extLst>
                <a:ext uri="{FF2B5EF4-FFF2-40B4-BE49-F238E27FC236}">
                  <a16:creationId xmlns:a16="http://schemas.microsoft.com/office/drawing/2014/main" id="{3833A160-002D-B942-6285-0FF813E76E16}"/>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2" name="Google Shape;671;p54">
              <a:extLst>
                <a:ext uri="{FF2B5EF4-FFF2-40B4-BE49-F238E27FC236}">
                  <a16:creationId xmlns:a16="http://schemas.microsoft.com/office/drawing/2014/main" id="{B8943AFF-AF85-E08D-5CB3-BB49991EE423}"/>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3" name="Google Shape;672;p54">
              <a:extLst>
                <a:ext uri="{FF2B5EF4-FFF2-40B4-BE49-F238E27FC236}">
                  <a16:creationId xmlns:a16="http://schemas.microsoft.com/office/drawing/2014/main" id="{9DA92EB6-D377-8230-AE36-9E01FBBED76D}"/>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4" name="Google Shape;673;p54">
              <a:extLst>
                <a:ext uri="{FF2B5EF4-FFF2-40B4-BE49-F238E27FC236}">
                  <a16:creationId xmlns:a16="http://schemas.microsoft.com/office/drawing/2014/main" id="{B647ECF0-263A-8343-4EA2-877FAC2142AB}"/>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5" name="Google Shape;674;p54">
              <a:extLst>
                <a:ext uri="{FF2B5EF4-FFF2-40B4-BE49-F238E27FC236}">
                  <a16:creationId xmlns:a16="http://schemas.microsoft.com/office/drawing/2014/main" id="{A2C67AE4-69F9-7A57-B774-8C76E5A0B4AA}"/>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6" name="Google Shape;675;p54">
              <a:extLst>
                <a:ext uri="{FF2B5EF4-FFF2-40B4-BE49-F238E27FC236}">
                  <a16:creationId xmlns:a16="http://schemas.microsoft.com/office/drawing/2014/main" id="{7F3B02F0-BA57-3A13-434F-D3A95A8DC81C}"/>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7" name="Google Shape;676;p54">
              <a:extLst>
                <a:ext uri="{FF2B5EF4-FFF2-40B4-BE49-F238E27FC236}">
                  <a16:creationId xmlns:a16="http://schemas.microsoft.com/office/drawing/2014/main" id="{73A30C1D-1C32-D48B-A44C-7A217DE66481}"/>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8" name="Google Shape;677;p54">
              <a:extLst>
                <a:ext uri="{FF2B5EF4-FFF2-40B4-BE49-F238E27FC236}">
                  <a16:creationId xmlns:a16="http://schemas.microsoft.com/office/drawing/2014/main" id="{82EEA3E3-EC17-2B68-6B55-00F9695D26A2}"/>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09" name="Google Shape;678;p54">
              <a:extLst>
                <a:ext uri="{FF2B5EF4-FFF2-40B4-BE49-F238E27FC236}">
                  <a16:creationId xmlns:a16="http://schemas.microsoft.com/office/drawing/2014/main" id="{0CED78E8-E109-81F4-2652-E733C1B3E8E7}"/>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0" name="Google Shape;679;p54">
              <a:extLst>
                <a:ext uri="{FF2B5EF4-FFF2-40B4-BE49-F238E27FC236}">
                  <a16:creationId xmlns:a16="http://schemas.microsoft.com/office/drawing/2014/main" id="{680028D0-4875-963C-1D60-73AF2D0CB09A}"/>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1" name="Google Shape;680;p54">
              <a:extLst>
                <a:ext uri="{FF2B5EF4-FFF2-40B4-BE49-F238E27FC236}">
                  <a16:creationId xmlns:a16="http://schemas.microsoft.com/office/drawing/2014/main" id="{ECBBE40C-A3E9-B588-3C0B-0F65AD246822}"/>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2" name="Google Shape;681;p54">
              <a:extLst>
                <a:ext uri="{FF2B5EF4-FFF2-40B4-BE49-F238E27FC236}">
                  <a16:creationId xmlns:a16="http://schemas.microsoft.com/office/drawing/2014/main" id="{527E1C83-3E34-A9FE-839F-CB08EC23ECC7}"/>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3" name="Google Shape;682;p54">
              <a:extLst>
                <a:ext uri="{FF2B5EF4-FFF2-40B4-BE49-F238E27FC236}">
                  <a16:creationId xmlns:a16="http://schemas.microsoft.com/office/drawing/2014/main" id="{4DD0BF53-A69D-3384-987E-B2DBA97ABE92}"/>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4" name="Google Shape;683;p54">
              <a:extLst>
                <a:ext uri="{FF2B5EF4-FFF2-40B4-BE49-F238E27FC236}">
                  <a16:creationId xmlns:a16="http://schemas.microsoft.com/office/drawing/2014/main" id="{F29C0CEE-BE80-0AD9-B1CB-116C5C61D668}"/>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5" name="Google Shape;684;p54">
              <a:extLst>
                <a:ext uri="{FF2B5EF4-FFF2-40B4-BE49-F238E27FC236}">
                  <a16:creationId xmlns:a16="http://schemas.microsoft.com/office/drawing/2014/main" id="{30CAE21D-6373-9AE0-3B10-8EE65350DC1A}"/>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6" name="Google Shape;685;p54">
              <a:extLst>
                <a:ext uri="{FF2B5EF4-FFF2-40B4-BE49-F238E27FC236}">
                  <a16:creationId xmlns:a16="http://schemas.microsoft.com/office/drawing/2014/main" id="{DB0176C4-1C5E-BB38-50DA-A8B00FD21AD3}"/>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7" name="Google Shape;686;p54">
              <a:extLst>
                <a:ext uri="{FF2B5EF4-FFF2-40B4-BE49-F238E27FC236}">
                  <a16:creationId xmlns:a16="http://schemas.microsoft.com/office/drawing/2014/main" id="{DCFDF84A-D25B-8563-4FFF-636054A13960}"/>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8" name="Google Shape;687;p54">
              <a:extLst>
                <a:ext uri="{FF2B5EF4-FFF2-40B4-BE49-F238E27FC236}">
                  <a16:creationId xmlns:a16="http://schemas.microsoft.com/office/drawing/2014/main" id="{C8574336-58C3-FE29-E389-706BD23D21F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19" name="Google Shape;688;p54">
              <a:extLst>
                <a:ext uri="{FF2B5EF4-FFF2-40B4-BE49-F238E27FC236}">
                  <a16:creationId xmlns:a16="http://schemas.microsoft.com/office/drawing/2014/main" id="{EEE979EC-0E5B-9F87-D710-2C777EABCA44}"/>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0" name="Google Shape;689;p54">
              <a:extLst>
                <a:ext uri="{FF2B5EF4-FFF2-40B4-BE49-F238E27FC236}">
                  <a16:creationId xmlns:a16="http://schemas.microsoft.com/office/drawing/2014/main" id="{E193E4E6-AA94-2772-9B92-FBF9630A79B1}"/>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1" name="Google Shape;690;p54">
              <a:extLst>
                <a:ext uri="{FF2B5EF4-FFF2-40B4-BE49-F238E27FC236}">
                  <a16:creationId xmlns:a16="http://schemas.microsoft.com/office/drawing/2014/main" id="{FD7D8D63-D814-65BC-187C-976B40901C0A}"/>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2" name="Google Shape;691;p54">
              <a:extLst>
                <a:ext uri="{FF2B5EF4-FFF2-40B4-BE49-F238E27FC236}">
                  <a16:creationId xmlns:a16="http://schemas.microsoft.com/office/drawing/2014/main" id="{3A9FE825-781E-E291-6BFC-CF7BDC56636C}"/>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3" name="Google Shape;692;p54">
              <a:extLst>
                <a:ext uri="{FF2B5EF4-FFF2-40B4-BE49-F238E27FC236}">
                  <a16:creationId xmlns:a16="http://schemas.microsoft.com/office/drawing/2014/main" id="{F378E905-C4C3-70F9-0EFC-B26F246DFDE5}"/>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4" name="Google Shape;693;p54">
              <a:extLst>
                <a:ext uri="{FF2B5EF4-FFF2-40B4-BE49-F238E27FC236}">
                  <a16:creationId xmlns:a16="http://schemas.microsoft.com/office/drawing/2014/main" id="{0B156494-18E0-ABCD-7569-AD8160419E1A}"/>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5" name="Google Shape;694;p54">
              <a:extLst>
                <a:ext uri="{FF2B5EF4-FFF2-40B4-BE49-F238E27FC236}">
                  <a16:creationId xmlns:a16="http://schemas.microsoft.com/office/drawing/2014/main" id="{B1188A91-A675-D48B-5E07-07F162DF0004}"/>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6" name="Google Shape;695;p54">
              <a:extLst>
                <a:ext uri="{FF2B5EF4-FFF2-40B4-BE49-F238E27FC236}">
                  <a16:creationId xmlns:a16="http://schemas.microsoft.com/office/drawing/2014/main" id="{45C4E886-98B2-4E94-E972-504C55AF453E}"/>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7" name="Google Shape;696;p54">
              <a:extLst>
                <a:ext uri="{FF2B5EF4-FFF2-40B4-BE49-F238E27FC236}">
                  <a16:creationId xmlns:a16="http://schemas.microsoft.com/office/drawing/2014/main" id="{2FF87C36-183D-84D0-D635-D0D03A25F531}"/>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8" name="Google Shape;697;p54">
              <a:extLst>
                <a:ext uri="{FF2B5EF4-FFF2-40B4-BE49-F238E27FC236}">
                  <a16:creationId xmlns:a16="http://schemas.microsoft.com/office/drawing/2014/main" id="{55593770-C61D-D7DD-B143-560472814EEC}"/>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29" name="Google Shape;698;p54">
              <a:extLst>
                <a:ext uri="{FF2B5EF4-FFF2-40B4-BE49-F238E27FC236}">
                  <a16:creationId xmlns:a16="http://schemas.microsoft.com/office/drawing/2014/main" id="{76DE18D3-D2C7-17E3-8170-B864AC2D90AE}"/>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0" name="Google Shape;699;p54">
              <a:extLst>
                <a:ext uri="{FF2B5EF4-FFF2-40B4-BE49-F238E27FC236}">
                  <a16:creationId xmlns:a16="http://schemas.microsoft.com/office/drawing/2014/main" id="{527567A3-AFFC-1778-AEC0-5B38D0CB8CCD}"/>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1" name="Google Shape;700;p54">
              <a:extLst>
                <a:ext uri="{FF2B5EF4-FFF2-40B4-BE49-F238E27FC236}">
                  <a16:creationId xmlns:a16="http://schemas.microsoft.com/office/drawing/2014/main" id="{DD68638B-D735-3FA4-658B-30FD944E9CF9}"/>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2" name="Google Shape;701;p54">
              <a:extLst>
                <a:ext uri="{FF2B5EF4-FFF2-40B4-BE49-F238E27FC236}">
                  <a16:creationId xmlns:a16="http://schemas.microsoft.com/office/drawing/2014/main" id="{5146B3E6-4888-584E-896B-4958E1976EF6}"/>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3" name="Google Shape;702;p54">
              <a:extLst>
                <a:ext uri="{FF2B5EF4-FFF2-40B4-BE49-F238E27FC236}">
                  <a16:creationId xmlns:a16="http://schemas.microsoft.com/office/drawing/2014/main" id="{8E51D6E2-3F26-09F3-54E2-27B548EAE4E8}"/>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4" name="Google Shape;703;p54">
              <a:extLst>
                <a:ext uri="{FF2B5EF4-FFF2-40B4-BE49-F238E27FC236}">
                  <a16:creationId xmlns:a16="http://schemas.microsoft.com/office/drawing/2014/main" id="{FBC379D5-303B-0EA1-4EA3-2FBD2D2FE43D}"/>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5" name="Google Shape;704;p54">
              <a:extLst>
                <a:ext uri="{FF2B5EF4-FFF2-40B4-BE49-F238E27FC236}">
                  <a16:creationId xmlns:a16="http://schemas.microsoft.com/office/drawing/2014/main" id="{F9550B5D-1BBA-D6AD-37CF-337AAE58EEF1}"/>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6" name="Google Shape;705;p54">
              <a:extLst>
                <a:ext uri="{FF2B5EF4-FFF2-40B4-BE49-F238E27FC236}">
                  <a16:creationId xmlns:a16="http://schemas.microsoft.com/office/drawing/2014/main" id="{EB99693C-F033-37CF-B093-D285F51E3BDF}"/>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7" name="Google Shape;706;p54">
              <a:extLst>
                <a:ext uri="{FF2B5EF4-FFF2-40B4-BE49-F238E27FC236}">
                  <a16:creationId xmlns:a16="http://schemas.microsoft.com/office/drawing/2014/main" id="{2F91949C-370D-B266-C9B7-D55A1FF1A59E}"/>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8" name="Google Shape;707;p54">
              <a:extLst>
                <a:ext uri="{FF2B5EF4-FFF2-40B4-BE49-F238E27FC236}">
                  <a16:creationId xmlns:a16="http://schemas.microsoft.com/office/drawing/2014/main" id="{1BC3666D-7DF7-9D3A-E5EF-029AED56422D}"/>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239" name="Google Shape;708;p54">
              <a:extLst>
                <a:ext uri="{FF2B5EF4-FFF2-40B4-BE49-F238E27FC236}">
                  <a16:creationId xmlns:a16="http://schemas.microsoft.com/office/drawing/2014/main" id="{31627019-2F48-6369-9B46-256EF27BA9BC}"/>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Tree>
    <p:extLst>
      <p:ext uri="{BB962C8B-B14F-4D97-AF65-F5344CB8AC3E}">
        <p14:creationId xmlns:p14="http://schemas.microsoft.com/office/powerpoint/2010/main" val="32145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4"/>
                                        </p:tgtEl>
                                        <p:attrNameLst>
                                          <p:attrName>style.visibility</p:attrName>
                                        </p:attrNameLst>
                                      </p:cBhvr>
                                      <p:to>
                                        <p:strVal val="visible"/>
                                      </p:to>
                                    </p:set>
                                    <p:anim calcmode="lin" valueType="num">
                                      <p:cBhvr additive="base">
                                        <p:cTn id="7" dur="500" fill="hold"/>
                                        <p:tgtEl>
                                          <p:spTgt spid="1184"/>
                                        </p:tgtEl>
                                        <p:attrNameLst>
                                          <p:attrName>ppt_x</p:attrName>
                                        </p:attrNameLst>
                                      </p:cBhvr>
                                      <p:tavLst>
                                        <p:tav tm="0">
                                          <p:val>
                                            <p:strVal val="#ppt_x"/>
                                          </p:val>
                                        </p:tav>
                                        <p:tav tm="100000">
                                          <p:val>
                                            <p:strVal val="#ppt_x"/>
                                          </p:val>
                                        </p:tav>
                                      </p:tavLst>
                                    </p:anim>
                                    <p:anim calcmode="lin" valueType="num">
                                      <p:cBhvr additive="base">
                                        <p:cTn id="8" dur="500" fill="hold"/>
                                        <p:tgtEl>
                                          <p:spTgt spid="11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80"/>
                                        </p:tgtEl>
                                        <p:attrNameLst>
                                          <p:attrName>style.visibility</p:attrName>
                                        </p:attrNameLst>
                                      </p:cBhvr>
                                      <p:to>
                                        <p:strVal val="visible"/>
                                      </p:to>
                                    </p:set>
                                    <p:animEffect transition="in" filter="barn(inVertical)">
                                      <p:cBhvr>
                                        <p:cTn id="13" dur="500"/>
                                        <p:tgtEl>
                                          <p:spTgt spid="118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79"/>
                                        </p:tgtEl>
                                        <p:attrNameLst>
                                          <p:attrName>style.visibility</p:attrName>
                                        </p:attrNameLst>
                                      </p:cBhvr>
                                      <p:to>
                                        <p:strVal val="visible"/>
                                      </p:to>
                                    </p:set>
                                    <p:animEffect transition="in" filter="barn(inVertical)">
                                      <p:cBhvr>
                                        <p:cTn id="16" dur="500"/>
                                        <p:tgtEl>
                                          <p:spTgt spid="117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82"/>
                                        </p:tgtEl>
                                        <p:attrNameLst>
                                          <p:attrName>style.visibility</p:attrName>
                                        </p:attrNameLst>
                                      </p:cBhvr>
                                      <p:to>
                                        <p:strVal val="visible"/>
                                      </p:to>
                                    </p:set>
                                    <p:animEffect transition="in" filter="barn(inVertical)">
                                      <p:cBhvr>
                                        <p:cTn id="21" dur="500"/>
                                        <p:tgtEl>
                                          <p:spTgt spid="118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78"/>
                                        </p:tgtEl>
                                        <p:attrNameLst>
                                          <p:attrName>style.visibility</p:attrName>
                                        </p:attrNameLst>
                                      </p:cBhvr>
                                      <p:to>
                                        <p:strVal val="visible"/>
                                      </p:to>
                                    </p:set>
                                    <p:animEffect transition="in" filter="barn(inVertical)">
                                      <p:cBhvr>
                                        <p:cTn id="26" dur="500"/>
                                        <p:tgtEl>
                                          <p:spTgt spid="117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81"/>
                                        </p:tgtEl>
                                        <p:attrNameLst>
                                          <p:attrName>style.visibility</p:attrName>
                                        </p:attrNameLst>
                                      </p:cBhvr>
                                      <p:to>
                                        <p:strVal val="visible"/>
                                      </p:to>
                                    </p:set>
                                    <p:animEffect transition="in" filter="barn(inVertical)">
                                      <p:cBhvr>
                                        <p:cTn id="29" dur="500"/>
                                        <p:tgtEl>
                                          <p:spTgt spid="118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83"/>
                                        </p:tgtEl>
                                        <p:attrNameLst>
                                          <p:attrName>style.visibility</p:attrName>
                                        </p:attrNameLst>
                                      </p:cBhvr>
                                      <p:to>
                                        <p:strVal val="visible"/>
                                      </p:to>
                                    </p:set>
                                    <p:animEffect transition="in" filter="barn(inVertical)">
                                      <p:cBhvr>
                                        <p:cTn id="32" dur="500"/>
                                        <p:tgtEl>
                                          <p:spTgt spid="1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 grpId="0" animBg="1"/>
      <p:bldP spid="1179" grpId="0" animBg="1"/>
      <p:bldP spid="1180" grpId="0"/>
      <p:bldP spid="1181" grpId="0"/>
      <p:bldP spid="1182" grpId="0"/>
      <p:bldP spid="11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3" name="Google Shape;1120;p59">
            <a:extLst>
              <a:ext uri="{FF2B5EF4-FFF2-40B4-BE49-F238E27FC236}">
                <a16:creationId xmlns:a16="http://schemas.microsoft.com/office/drawing/2014/main" id="{4777ECC2-066C-C4EF-E62D-EA9ACA57087F}"/>
              </a:ext>
            </a:extLst>
          </p:cNvPr>
          <p:cNvSpPr/>
          <p:nvPr/>
        </p:nvSpPr>
        <p:spPr>
          <a:xfrm>
            <a:off x="1485900"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3021025" y="142306"/>
            <a:ext cx="2084117" cy="505543"/>
          </a:xfrm>
          <a:custGeom>
            <a:avLst/>
            <a:gdLst>
              <a:gd name="connsiteX0" fmla="*/ 0 w 2084117"/>
              <a:gd name="connsiteY0" fmla="*/ 0 h 505543"/>
              <a:gd name="connsiteX1" fmla="*/ 715547 w 2084117"/>
              <a:gd name="connsiteY1" fmla="*/ 0 h 505543"/>
              <a:gd name="connsiteX2" fmla="*/ 1347729 w 2084117"/>
              <a:gd name="connsiteY2" fmla="*/ 0 h 505543"/>
              <a:gd name="connsiteX3" fmla="*/ 2084117 w 2084117"/>
              <a:gd name="connsiteY3" fmla="*/ 0 h 505543"/>
              <a:gd name="connsiteX4" fmla="*/ 2084117 w 2084117"/>
              <a:gd name="connsiteY4" fmla="*/ 505543 h 505543"/>
              <a:gd name="connsiteX5" fmla="*/ 1389411 w 2084117"/>
              <a:gd name="connsiteY5" fmla="*/ 505543 h 505543"/>
              <a:gd name="connsiteX6" fmla="*/ 757229 w 2084117"/>
              <a:gd name="connsiteY6" fmla="*/ 505543 h 505543"/>
              <a:gd name="connsiteX7" fmla="*/ 0 w 2084117"/>
              <a:gd name="connsiteY7" fmla="*/ 505543 h 505543"/>
              <a:gd name="connsiteX8" fmla="*/ 0 w 2084117"/>
              <a:gd name="connsiteY8"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117" h="505543" fill="none" extrusionOk="0">
                <a:moveTo>
                  <a:pt x="0" y="0"/>
                </a:moveTo>
                <a:cubicBezTo>
                  <a:pt x="147697" y="-25048"/>
                  <a:pt x="449415" y="26710"/>
                  <a:pt x="715547" y="0"/>
                </a:cubicBezTo>
                <a:cubicBezTo>
                  <a:pt x="981679" y="-26710"/>
                  <a:pt x="1150101" y="27060"/>
                  <a:pt x="1347729" y="0"/>
                </a:cubicBezTo>
                <a:cubicBezTo>
                  <a:pt x="1545357" y="-27060"/>
                  <a:pt x="1830283" y="-1488"/>
                  <a:pt x="2084117" y="0"/>
                </a:cubicBezTo>
                <a:cubicBezTo>
                  <a:pt x="2100939" y="103593"/>
                  <a:pt x="2088972" y="342233"/>
                  <a:pt x="2084117" y="505543"/>
                </a:cubicBezTo>
                <a:cubicBezTo>
                  <a:pt x="1866242" y="474838"/>
                  <a:pt x="1622756" y="533456"/>
                  <a:pt x="1389411" y="505543"/>
                </a:cubicBezTo>
                <a:cubicBezTo>
                  <a:pt x="1156066" y="477630"/>
                  <a:pt x="960509" y="526587"/>
                  <a:pt x="757229" y="505543"/>
                </a:cubicBezTo>
                <a:cubicBezTo>
                  <a:pt x="553949" y="484499"/>
                  <a:pt x="314194" y="513822"/>
                  <a:pt x="0" y="505543"/>
                </a:cubicBezTo>
                <a:cubicBezTo>
                  <a:pt x="20436" y="321646"/>
                  <a:pt x="10626" y="207410"/>
                  <a:pt x="0" y="0"/>
                </a:cubicBezTo>
                <a:close/>
              </a:path>
              <a:path w="2084117" h="505543" stroke="0" extrusionOk="0">
                <a:moveTo>
                  <a:pt x="0" y="0"/>
                </a:moveTo>
                <a:cubicBezTo>
                  <a:pt x="198783" y="-23069"/>
                  <a:pt x="440932" y="3871"/>
                  <a:pt x="736388" y="0"/>
                </a:cubicBezTo>
                <a:cubicBezTo>
                  <a:pt x="1031844" y="-3871"/>
                  <a:pt x="1094253" y="15249"/>
                  <a:pt x="1410253" y="0"/>
                </a:cubicBezTo>
                <a:cubicBezTo>
                  <a:pt x="1726254" y="-15249"/>
                  <a:pt x="1768731" y="25132"/>
                  <a:pt x="2084117" y="0"/>
                </a:cubicBezTo>
                <a:cubicBezTo>
                  <a:pt x="2088390" y="123828"/>
                  <a:pt x="2090357" y="349585"/>
                  <a:pt x="2084117" y="505543"/>
                </a:cubicBezTo>
                <a:cubicBezTo>
                  <a:pt x="1862602" y="492095"/>
                  <a:pt x="1712854" y="519727"/>
                  <a:pt x="1410253" y="505543"/>
                </a:cubicBezTo>
                <a:cubicBezTo>
                  <a:pt x="1107652" y="491359"/>
                  <a:pt x="1017965" y="514659"/>
                  <a:pt x="673864" y="505543"/>
                </a:cubicBezTo>
                <a:cubicBezTo>
                  <a:pt x="329763" y="496427"/>
                  <a:pt x="259267" y="513103"/>
                  <a:pt x="0" y="505543"/>
                </a:cubicBezTo>
                <a:cubicBezTo>
                  <a:pt x="16755" y="391074"/>
                  <a:pt x="6635" y="107601"/>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2. Câu 2</a:t>
            </a:r>
            <a:endParaRPr b="1" dirty="0">
              <a:solidFill>
                <a:srgbClr val="FF0000"/>
              </a:solidFill>
              <a:latin typeface="+mj-lt"/>
            </a:endParaRPr>
          </a:p>
        </p:txBody>
      </p:sp>
      <p:grpSp>
        <p:nvGrpSpPr>
          <p:cNvPr id="1018" name="Google Shape;1018;p56"/>
          <p:cNvGrpSpPr/>
          <p:nvPr/>
        </p:nvGrpSpPr>
        <p:grpSpPr>
          <a:xfrm>
            <a:off x="-179446" y="4693740"/>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09;p37">
            <a:extLst>
              <a:ext uri="{FF2B5EF4-FFF2-40B4-BE49-F238E27FC236}">
                <a16:creationId xmlns:a16="http://schemas.microsoft.com/office/drawing/2014/main" id="{AECF4A5F-C98A-A038-82DA-ECA9D725B055}"/>
              </a:ext>
            </a:extLst>
          </p:cNvPr>
          <p:cNvGrpSpPr/>
          <p:nvPr/>
        </p:nvGrpSpPr>
        <p:grpSpPr>
          <a:xfrm>
            <a:off x="7445829" y="3290207"/>
            <a:ext cx="1974409" cy="2188029"/>
            <a:chOff x="4216653" y="781084"/>
            <a:chExt cx="5041458" cy="5680615"/>
          </a:xfrm>
        </p:grpSpPr>
        <p:grpSp>
          <p:nvGrpSpPr>
            <p:cNvPr id="5" name="Google Shape;1110;p37">
              <a:extLst>
                <a:ext uri="{FF2B5EF4-FFF2-40B4-BE49-F238E27FC236}">
                  <a16:creationId xmlns:a16="http://schemas.microsoft.com/office/drawing/2014/main" id="{EAE793E2-FD3E-0B20-AD54-29FF50ADFB02}"/>
                </a:ext>
              </a:extLst>
            </p:cNvPr>
            <p:cNvGrpSpPr/>
            <p:nvPr/>
          </p:nvGrpSpPr>
          <p:grpSpPr>
            <a:xfrm>
              <a:off x="6029824" y="781084"/>
              <a:ext cx="3228287" cy="4699162"/>
              <a:chOff x="5925256" y="467618"/>
              <a:chExt cx="1701157" cy="2476241"/>
            </a:xfrm>
          </p:grpSpPr>
          <p:sp>
            <p:nvSpPr>
              <p:cNvPr id="45" name="Google Shape;1111;p37">
                <a:extLst>
                  <a:ext uri="{FF2B5EF4-FFF2-40B4-BE49-F238E27FC236}">
                    <a16:creationId xmlns:a16="http://schemas.microsoft.com/office/drawing/2014/main" id="{17C2FAF3-1F86-0822-F88C-38CDD3D2EC1A}"/>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2;p37">
                <a:extLst>
                  <a:ext uri="{FF2B5EF4-FFF2-40B4-BE49-F238E27FC236}">
                    <a16:creationId xmlns:a16="http://schemas.microsoft.com/office/drawing/2014/main" id="{886E0317-7260-15E7-B2D5-389ABCFA0863}"/>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3;p37">
                <a:extLst>
                  <a:ext uri="{FF2B5EF4-FFF2-40B4-BE49-F238E27FC236}">
                    <a16:creationId xmlns:a16="http://schemas.microsoft.com/office/drawing/2014/main" id="{35B8B012-8E18-B323-38C0-0050CC29745A}"/>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4;p37">
                <a:extLst>
                  <a:ext uri="{FF2B5EF4-FFF2-40B4-BE49-F238E27FC236}">
                    <a16:creationId xmlns:a16="http://schemas.microsoft.com/office/drawing/2014/main" id="{770A7246-3745-1616-1BF2-50138FFD914D}"/>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5;p37">
                <a:extLst>
                  <a:ext uri="{FF2B5EF4-FFF2-40B4-BE49-F238E27FC236}">
                    <a16:creationId xmlns:a16="http://schemas.microsoft.com/office/drawing/2014/main" id="{10E69BCA-73F4-13F7-249F-564CF448C760}"/>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6;p37">
                <a:extLst>
                  <a:ext uri="{FF2B5EF4-FFF2-40B4-BE49-F238E27FC236}">
                    <a16:creationId xmlns:a16="http://schemas.microsoft.com/office/drawing/2014/main" id="{989D1CDF-B725-A3FF-BF09-58EA1C1695F2}"/>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17;p37">
                <a:extLst>
                  <a:ext uri="{FF2B5EF4-FFF2-40B4-BE49-F238E27FC236}">
                    <a16:creationId xmlns:a16="http://schemas.microsoft.com/office/drawing/2014/main" id="{5C31CA84-3401-E2B6-5827-4BE2BEA6C4A3}"/>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8;p37">
                <a:extLst>
                  <a:ext uri="{FF2B5EF4-FFF2-40B4-BE49-F238E27FC236}">
                    <a16:creationId xmlns:a16="http://schemas.microsoft.com/office/drawing/2014/main" id="{4BFC145F-00C2-52E3-5EE1-39CA9CB552A0}"/>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9;p37">
                <a:extLst>
                  <a:ext uri="{FF2B5EF4-FFF2-40B4-BE49-F238E27FC236}">
                    <a16:creationId xmlns:a16="http://schemas.microsoft.com/office/drawing/2014/main" id="{A779E8CF-92D0-FA1C-C0DE-615132383C4D}"/>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120;p37">
              <a:extLst>
                <a:ext uri="{FF2B5EF4-FFF2-40B4-BE49-F238E27FC236}">
                  <a16:creationId xmlns:a16="http://schemas.microsoft.com/office/drawing/2014/main" id="{F2082720-645C-9BCE-9177-65BBFA46BE41}"/>
                </a:ext>
              </a:extLst>
            </p:cNvPr>
            <p:cNvGrpSpPr/>
            <p:nvPr/>
          </p:nvGrpSpPr>
          <p:grpSpPr>
            <a:xfrm rot="240851">
              <a:off x="4301139" y="3713910"/>
              <a:ext cx="4813662" cy="2582470"/>
              <a:chOff x="1429662" y="7982527"/>
              <a:chExt cx="4813888" cy="2582591"/>
            </a:xfrm>
          </p:grpSpPr>
          <p:sp>
            <p:nvSpPr>
              <p:cNvPr id="7" name="Google Shape;1121;p37">
                <a:extLst>
                  <a:ext uri="{FF2B5EF4-FFF2-40B4-BE49-F238E27FC236}">
                    <a16:creationId xmlns:a16="http://schemas.microsoft.com/office/drawing/2014/main" id="{1B78113E-A5E2-03FA-4358-654B69E11968}"/>
                  </a:ext>
                </a:extLst>
              </p:cNvPr>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22;p37">
                <a:extLst>
                  <a:ext uri="{FF2B5EF4-FFF2-40B4-BE49-F238E27FC236}">
                    <a16:creationId xmlns:a16="http://schemas.microsoft.com/office/drawing/2014/main" id="{A951E991-4E12-A494-85E8-F2912A8D697D}"/>
                  </a:ext>
                </a:extLst>
              </p:cNvPr>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3;p37">
                <a:extLst>
                  <a:ext uri="{FF2B5EF4-FFF2-40B4-BE49-F238E27FC236}">
                    <a16:creationId xmlns:a16="http://schemas.microsoft.com/office/drawing/2014/main" id="{C18FA477-96F4-4A65-CB1D-1A3DF5134B21}"/>
                  </a:ext>
                </a:extLst>
              </p:cNvPr>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4;p37">
                <a:extLst>
                  <a:ext uri="{FF2B5EF4-FFF2-40B4-BE49-F238E27FC236}">
                    <a16:creationId xmlns:a16="http://schemas.microsoft.com/office/drawing/2014/main" id="{0D94F3F9-CD69-556D-EB5E-5CF0A90224DD}"/>
                  </a:ext>
                </a:extLst>
              </p:cNvPr>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25;p37">
                <a:extLst>
                  <a:ext uri="{FF2B5EF4-FFF2-40B4-BE49-F238E27FC236}">
                    <a16:creationId xmlns:a16="http://schemas.microsoft.com/office/drawing/2014/main" id="{546CDF3A-5146-2748-36FC-666E0351D5CE}"/>
                  </a:ext>
                </a:extLst>
              </p:cNvPr>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26;p37">
                <a:extLst>
                  <a:ext uri="{FF2B5EF4-FFF2-40B4-BE49-F238E27FC236}">
                    <a16:creationId xmlns:a16="http://schemas.microsoft.com/office/drawing/2014/main" id="{21A0ADEC-0D68-8A59-61C2-15B166366021}"/>
                  </a:ext>
                </a:extLst>
              </p:cNvPr>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27;p37">
                <a:extLst>
                  <a:ext uri="{FF2B5EF4-FFF2-40B4-BE49-F238E27FC236}">
                    <a16:creationId xmlns:a16="http://schemas.microsoft.com/office/drawing/2014/main" id="{F6BDD4B7-4AA9-9E05-D85C-BA2392080C5D}"/>
                  </a:ext>
                </a:extLst>
              </p:cNvPr>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28;p37">
                <a:extLst>
                  <a:ext uri="{FF2B5EF4-FFF2-40B4-BE49-F238E27FC236}">
                    <a16:creationId xmlns:a16="http://schemas.microsoft.com/office/drawing/2014/main" id="{2F4C49B0-A10E-0A10-3DC9-88660984E23F}"/>
                  </a:ext>
                </a:extLst>
              </p:cNvPr>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9;p37">
                <a:extLst>
                  <a:ext uri="{FF2B5EF4-FFF2-40B4-BE49-F238E27FC236}">
                    <a16:creationId xmlns:a16="http://schemas.microsoft.com/office/drawing/2014/main" id="{9C70DF7D-EF88-AAFB-3841-1527210A5FCB}"/>
                  </a:ext>
                </a:extLst>
              </p:cNvPr>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0;p37">
                <a:extLst>
                  <a:ext uri="{FF2B5EF4-FFF2-40B4-BE49-F238E27FC236}">
                    <a16:creationId xmlns:a16="http://schemas.microsoft.com/office/drawing/2014/main" id="{BEC04584-D0BF-9491-4F52-886FA9B79B92}"/>
                  </a:ext>
                </a:extLst>
              </p:cNvPr>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1;p37">
                <a:extLst>
                  <a:ext uri="{FF2B5EF4-FFF2-40B4-BE49-F238E27FC236}">
                    <a16:creationId xmlns:a16="http://schemas.microsoft.com/office/drawing/2014/main" id="{4D12594B-A99D-7229-C8C1-CD2D38B6C30E}"/>
                  </a:ext>
                </a:extLst>
              </p:cNvPr>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2;p37">
                <a:extLst>
                  <a:ext uri="{FF2B5EF4-FFF2-40B4-BE49-F238E27FC236}">
                    <a16:creationId xmlns:a16="http://schemas.microsoft.com/office/drawing/2014/main" id="{168E2F13-5C22-18AB-431D-DF424C531D66}"/>
                  </a:ext>
                </a:extLst>
              </p:cNvPr>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3;p37">
                <a:extLst>
                  <a:ext uri="{FF2B5EF4-FFF2-40B4-BE49-F238E27FC236}">
                    <a16:creationId xmlns:a16="http://schemas.microsoft.com/office/drawing/2014/main" id="{9134DDD7-712B-50EB-C37B-B5A732078683}"/>
                  </a:ext>
                </a:extLst>
              </p:cNvPr>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4;p37">
                <a:extLst>
                  <a:ext uri="{FF2B5EF4-FFF2-40B4-BE49-F238E27FC236}">
                    <a16:creationId xmlns:a16="http://schemas.microsoft.com/office/drawing/2014/main" id="{12F0DA72-3751-7047-3E87-0F8FD690A72E}"/>
                  </a:ext>
                </a:extLst>
              </p:cNvPr>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5;p37">
                <a:extLst>
                  <a:ext uri="{FF2B5EF4-FFF2-40B4-BE49-F238E27FC236}">
                    <a16:creationId xmlns:a16="http://schemas.microsoft.com/office/drawing/2014/main" id="{5DC9646C-49BB-C6B6-0930-F0550997A827}"/>
                  </a:ext>
                </a:extLst>
              </p:cNvPr>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6;p37">
                <a:extLst>
                  <a:ext uri="{FF2B5EF4-FFF2-40B4-BE49-F238E27FC236}">
                    <a16:creationId xmlns:a16="http://schemas.microsoft.com/office/drawing/2014/main" id="{AA053A07-7CB4-63F0-A705-593B0CC95C87}"/>
                  </a:ext>
                </a:extLst>
              </p:cNvPr>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p37">
                <a:extLst>
                  <a:ext uri="{FF2B5EF4-FFF2-40B4-BE49-F238E27FC236}">
                    <a16:creationId xmlns:a16="http://schemas.microsoft.com/office/drawing/2014/main" id="{F9B49939-1AD2-53E8-DE29-2F366A61603D}"/>
                  </a:ext>
                </a:extLst>
              </p:cNvPr>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8;p37">
                <a:extLst>
                  <a:ext uri="{FF2B5EF4-FFF2-40B4-BE49-F238E27FC236}">
                    <a16:creationId xmlns:a16="http://schemas.microsoft.com/office/drawing/2014/main" id="{473B4564-C567-2A54-6931-EA75531A5A2F}"/>
                  </a:ext>
                </a:extLst>
              </p:cNvPr>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9;p37">
                <a:extLst>
                  <a:ext uri="{FF2B5EF4-FFF2-40B4-BE49-F238E27FC236}">
                    <a16:creationId xmlns:a16="http://schemas.microsoft.com/office/drawing/2014/main" id="{EB6920DF-544B-ACBE-8B31-CBBE29D6B557}"/>
                  </a:ext>
                </a:extLst>
              </p:cNvPr>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0;p37">
                <a:extLst>
                  <a:ext uri="{FF2B5EF4-FFF2-40B4-BE49-F238E27FC236}">
                    <a16:creationId xmlns:a16="http://schemas.microsoft.com/office/drawing/2014/main" id="{7E0A0312-5987-19EA-F0F4-72DE46005C0B}"/>
                  </a:ext>
                </a:extLst>
              </p:cNvPr>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1;p37">
                <a:extLst>
                  <a:ext uri="{FF2B5EF4-FFF2-40B4-BE49-F238E27FC236}">
                    <a16:creationId xmlns:a16="http://schemas.microsoft.com/office/drawing/2014/main" id="{9C19BAC3-CC15-4426-6D56-49C57F33CF1D}"/>
                  </a:ext>
                </a:extLst>
              </p:cNvPr>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2;p37">
                <a:extLst>
                  <a:ext uri="{FF2B5EF4-FFF2-40B4-BE49-F238E27FC236}">
                    <a16:creationId xmlns:a16="http://schemas.microsoft.com/office/drawing/2014/main" id="{4BA0EDE6-8DA3-E6D2-FB8D-A2242057C013}"/>
                  </a:ext>
                </a:extLst>
              </p:cNvPr>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3;p37">
                <a:extLst>
                  <a:ext uri="{FF2B5EF4-FFF2-40B4-BE49-F238E27FC236}">
                    <a16:creationId xmlns:a16="http://schemas.microsoft.com/office/drawing/2014/main" id="{A3D775BF-DCE9-E9E0-9103-447DECFFC0DF}"/>
                  </a:ext>
                </a:extLst>
              </p:cNvPr>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37">
                <a:extLst>
                  <a:ext uri="{FF2B5EF4-FFF2-40B4-BE49-F238E27FC236}">
                    <a16:creationId xmlns:a16="http://schemas.microsoft.com/office/drawing/2014/main" id="{A1F22EE1-0F86-26ED-7701-2F07DCD0BC20}"/>
                  </a:ext>
                </a:extLst>
              </p:cNvPr>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5;p37">
                <a:extLst>
                  <a:ext uri="{FF2B5EF4-FFF2-40B4-BE49-F238E27FC236}">
                    <a16:creationId xmlns:a16="http://schemas.microsoft.com/office/drawing/2014/main" id="{A421B975-F22E-B5A6-FF3A-864C90FB11C7}"/>
                  </a:ext>
                </a:extLst>
              </p:cNvPr>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6;p37">
                <a:extLst>
                  <a:ext uri="{FF2B5EF4-FFF2-40B4-BE49-F238E27FC236}">
                    <a16:creationId xmlns:a16="http://schemas.microsoft.com/office/drawing/2014/main" id="{4C811B46-239C-81C5-FBE0-792DAC9B061D}"/>
                  </a:ext>
                </a:extLst>
              </p:cNvPr>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7;p37">
                <a:extLst>
                  <a:ext uri="{FF2B5EF4-FFF2-40B4-BE49-F238E27FC236}">
                    <a16:creationId xmlns:a16="http://schemas.microsoft.com/office/drawing/2014/main" id="{6F5DC021-C324-E425-EF7C-34AC4A65F1BA}"/>
                  </a:ext>
                </a:extLst>
              </p:cNvPr>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8;p37">
                <a:extLst>
                  <a:ext uri="{FF2B5EF4-FFF2-40B4-BE49-F238E27FC236}">
                    <a16:creationId xmlns:a16="http://schemas.microsoft.com/office/drawing/2014/main" id="{19D5DFC8-FD93-1486-B05F-1381A3E6BDEC}"/>
                  </a:ext>
                </a:extLst>
              </p:cNvPr>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9;p37">
                <a:extLst>
                  <a:ext uri="{FF2B5EF4-FFF2-40B4-BE49-F238E27FC236}">
                    <a16:creationId xmlns:a16="http://schemas.microsoft.com/office/drawing/2014/main" id="{93326A78-4E26-2A75-CB8E-292F8620D254}"/>
                  </a:ext>
                </a:extLst>
              </p:cNvPr>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0;p37">
                <a:extLst>
                  <a:ext uri="{FF2B5EF4-FFF2-40B4-BE49-F238E27FC236}">
                    <a16:creationId xmlns:a16="http://schemas.microsoft.com/office/drawing/2014/main" id="{21BAF28B-57EE-5E59-BB41-967FD830016D}"/>
                  </a:ext>
                </a:extLst>
              </p:cNvPr>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1;p37">
                <a:extLst>
                  <a:ext uri="{FF2B5EF4-FFF2-40B4-BE49-F238E27FC236}">
                    <a16:creationId xmlns:a16="http://schemas.microsoft.com/office/drawing/2014/main" id="{4FE3420A-AB1E-5806-1F24-3101BD24BF50}"/>
                  </a:ext>
                </a:extLst>
              </p:cNvPr>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2;p37">
                <a:extLst>
                  <a:ext uri="{FF2B5EF4-FFF2-40B4-BE49-F238E27FC236}">
                    <a16:creationId xmlns:a16="http://schemas.microsoft.com/office/drawing/2014/main" id="{4A5DB066-2883-B9B6-F63B-79475301A463}"/>
                  </a:ext>
                </a:extLst>
              </p:cNvPr>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3;p37">
                <a:extLst>
                  <a:ext uri="{FF2B5EF4-FFF2-40B4-BE49-F238E27FC236}">
                    <a16:creationId xmlns:a16="http://schemas.microsoft.com/office/drawing/2014/main" id="{33FE7C2A-078E-9B9E-2CBA-595D22215E40}"/>
                  </a:ext>
                </a:extLst>
              </p:cNvPr>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4;p37">
                <a:extLst>
                  <a:ext uri="{FF2B5EF4-FFF2-40B4-BE49-F238E27FC236}">
                    <a16:creationId xmlns:a16="http://schemas.microsoft.com/office/drawing/2014/main" id="{16787463-19EA-423D-F34B-D330B88E265D}"/>
                  </a:ext>
                </a:extLst>
              </p:cNvPr>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5;p37">
                <a:extLst>
                  <a:ext uri="{FF2B5EF4-FFF2-40B4-BE49-F238E27FC236}">
                    <a16:creationId xmlns:a16="http://schemas.microsoft.com/office/drawing/2014/main" id="{39B6A09C-9041-C6AD-27E4-8CBF8045F3FC}"/>
                  </a:ext>
                </a:extLst>
              </p:cNvPr>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56;p37">
                <a:extLst>
                  <a:ext uri="{FF2B5EF4-FFF2-40B4-BE49-F238E27FC236}">
                    <a16:creationId xmlns:a16="http://schemas.microsoft.com/office/drawing/2014/main" id="{9F349D5E-A2A0-24D2-F8BB-D555B8D8D9E1}"/>
                  </a:ext>
                </a:extLst>
              </p:cNvPr>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57;p37">
                <a:extLst>
                  <a:ext uri="{FF2B5EF4-FFF2-40B4-BE49-F238E27FC236}">
                    <a16:creationId xmlns:a16="http://schemas.microsoft.com/office/drawing/2014/main" id="{CD602C55-4892-38BB-38B4-E3E689EF37F5}"/>
                  </a:ext>
                </a:extLst>
              </p:cNvPr>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58;p37">
                <a:extLst>
                  <a:ext uri="{FF2B5EF4-FFF2-40B4-BE49-F238E27FC236}">
                    <a16:creationId xmlns:a16="http://schemas.microsoft.com/office/drawing/2014/main" id="{DC3F98D8-2D1D-F634-236D-68F75ACED523}"/>
                  </a:ext>
                </a:extLst>
              </p:cNvPr>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3348;p62">
            <a:extLst>
              <a:ext uri="{FF2B5EF4-FFF2-40B4-BE49-F238E27FC236}">
                <a16:creationId xmlns:a16="http://schemas.microsoft.com/office/drawing/2014/main" id="{99B66BD6-FCB6-2410-6B06-E2FF3E0D3167}"/>
              </a:ext>
            </a:extLst>
          </p:cNvPr>
          <p:cNvGrpSpPr/>
          <p:nvPr/>
        </p:nvGrpSpPr>
        <p:grpSpPr>
          <a:xfrm>
            <a:off x="3863506" y="687966"/>
            <a:ext cx="538545" cy="760344"/>
            <a:chOff x="2332850" y="1508965"/>
            <a:chExt cx="495799" cy="870474"/>
          </a:xfrm>
        </p:grpSpPr>
        <p:sp>
          <p:nvSpPr>
            <p:cNvPr id="1168" name="Google Shape;3349;p62">
              <a:extLst>
                <a:ext uri="{FF2B5EF4-FFF2-40B4-BE49-F238E27FC236}">
                  <a16:creationId xmlns:a16="http://schemas.microsoft.com/office/drawing/2014/main" id="{130C8E87-8CAF-6481-B1C0-7DF373085B0F}"/>
                </a:ext>
              </a:extLst>
            </p:cNvPr>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rgbClr val="FBDC7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9" name="Google Shape;3350;p62">
              <a:extLst>
                <a:ext uri="{FF2B5EF4-FFF2-40B4-BE49-F238E27FC236}">
                  <a16:creationId xmlns:a16="http://schemas.microsoft.com/office/drawing/2014/main" id="{03E43538-B30A-B832-5729-8D66E56460F4}"/>
                </a:ext>
              </a:extLst>
            </p:cNvPr>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rgbClr val="FBBEE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0" name="Google Shape;3351;p62">
              <a:extLst>
                <a:ext uri="{FF2B5EF4-FFF2-40B4-BE49-F238E27FC236}">
                  <a16:creationId xmlns:a16="http://schemas.microsoft.com/office/drawing/2014/main" id="{FD0EB6FA-047B-F551-A08D-E8F01D204CBE}"/>
                </a:ext>
              </a:extLst>
            </p:cNvPr>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1" name="Google Shape;3352;p62">
              <a:extLst>
                <a:ext uri="{FF2B5EF4-FFF2-40B4-BE49-F238E27FC236}">
                  <a16:creationId xmlns:a16="http://schemas.microsoft.com/office/drawing/2014/main" id="{74AB0A9F-18B4-DCE5-1C3B-C765EB873466}"/>
                </a:ext>
              </a:extLst>
            </p:cNvPr>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rgbClr val="F172A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2" name="Google Shape;3353;p62">
              <a:extLst>
                <a:ext uri="{FF2B5EF4-FFF2-40B4-BE49-F238E27FC236}">
                  <a16:creationId xmlns:a16="http://schemas.microsoft.com/office/drawing/2014/main" id="{4EA38E9E-F280-2FC3-4A77-E3D5D35F6FF3}"/>
                </a:ext>
              </a:extLst>
            </p:cNvPr>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rgbClr val="FBDC7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3" name="Google Shape;3354;p62">
              <a:extLst>
                <a:ext uri="{FF2B5EF4-FFF2-40B4-BE49-F238E27FC236}">
                  <a16:creationId xmlns:a16="http://schemas.microsoft.com/office/drawing/2014/main" id="{6AB7DB24-C51A-B2B8-4110-DDF41101B396}"/>
                </a:ext>
              </a:extLst>
            </p:cNvPr>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4" name="Google Shape;3355;p62">
              <a:extLst>
                <a:ext uri="{FF2B5EF4-FFF2-40B4-BE49-F238E27FC236}">
                  <a16:creationId xmlns:a16="http://schemas.microsoft.com/office/drawing/2014/main" id="{1B1CC000-4B56-56C5-9BE5-DD0DC93E230B}"/>
                </a:ext>
              </a:extLst>
            </p:cNvPr>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5" name="Google Shape;3356;p62">
              <a:extLst>
                <a:ext uri="{FF2B5EF4-FFF2-40B4-BE49-F238E27FC236}">
                  <a16:creationId xmlns:a16="http://schemas.microsoft.com/office/drawing/2014/main" id="{59AA0A34-F5DF-E68C-69A2-9D4E4A5E79E6}"/>
                </a:ext>
              </a:extLst>
            </p:cNvPr>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6" name="Google Shape;3357;p62">
              <a:extLst>
                <a:ext uri="{FF2B5EF4-FFF2-40B4-BE49-F238E27FC236}">
                  <a16:creationId xmlns:a16="http://schemas.microsoft.com/office/drawing/2014/main" id="{E7BE04FC-316C-A827-1AFB-A28ED9B593CF}"/>
                </a:ext>
              </a:extLst>
            </p:cNvPr>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7" name="Google Shape;3358;p62">
              <a:extLst>
                <a:ext uri="{FF2B5EF4-FFF2-40B4-BE49-F238E27FC236}">
                  <a16:creationId xmlns:a16="http://schemas.microsoft.com/office/drawing/2014/main" id="{AADAC6CD-F8D6-3868-8A4B-0B22D0F98C57}"/>
                </a:ext>
              </a:extLst>
            </p:cNvPr>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8" name="Google Shape;3359;p62">
              <a:extLst>
                <a:ext uri="{FF2B5EF4-FFF2-40B4-BE49-F238E27FC236}">
                  <a16:creationId xmlns:a16="http://schemas.microsoft.com/office/drawing/2014/main" id="{F2548279-FCEC-8336-738C-E27FDEADEE83}"/>
                </a:ext>
              </a:extLst>
            </p:cNvPr>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9" name="Google Shape;3360;p62">
              <a:extLst>
                <a:ext uri="{FF2B5EF4-FFF2-40B4-BE49-F238E27FC236}">
                  <a16:creationId xmlns:a16="http://schemas.microsoft.com/office/drawing/2014/main" id="{1F3E1784-4C80-8DD1-3185-AA4565C28C6F}"/>
                </a:ext>
              </a:extLst>
            </p:cNvPr>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rgbClr val="646B96"/>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180" name="Google Shape;2145;p36">
            <a:extLst>
              <a:ext uri="{FF2B5EF4-FFF2-40B4-BE49-F238E27FC236}">
                <a16:creationId xmlns:a16="http://schemas.microsoft.com/office/drawing/2014/main" id="{2D3C7019-F5C5-C586-392A-5EA338C935A1}"/>
              </a:ext>
            </a:extLst>
          </p:cNvPr>
          <p:cNvSpPr/>
          <p:nvPr/>
        </p:nvSpPr>
        <p:spPr>
          <a:xfrm>
            <a:off x="134755" y="142191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DC7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1" name="Google Shape;2160;p36">
            <a:extLst>
              <a:ext uri="{FF2B5EF4-FFF2-40B4-BE49-F238E27FC236}">
                <a16:creationId xmlns:a16="http://schemas.microsoft.com/office/drawing/2014/main" id="{1116D131-B21A-499F-F8DE-567A940BDC98}"/>
              </a:ext>
            </a:extLst>
          </p:cNvPr>
          <p:cNvSpPr/>
          <p:nvPr/>
        </p:nvSpPr>
        <p:spPr>
          <a:xfrm>
            <a:off x="-122045" y="106613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2" name="Google Shape;683;p20">
            <a:extLst>
              <a:ext uri="{FF2B5EF4-FFF2-40B4-BE49-F238E27FC236}">
                <a16:creationId xmlns:a16="http://schemas.microsoft.com/office/drawing/2014/main" id="{3DD02129-6192-406C-78DA-F4005E12E59A}"/>
              </a:ext>
            </a:extLst>
          </p:cNvPr>
          <p:cNvSpPr/>
          <p:nvPr/>
        </p:nvSpPr>
        <p:spPr>
          <a:xfrm>
            <a:off x="3697499" y="1031316"/>
            <a:ext cx="737700" cy="737700"/>
          </a:xfrm>
          <a:prstGeom prst="ellipse">
            <a:avLst/>
          </a:prstGeom>
          <a:noFill/>
          <a:ln>
            <a:noFill/>
          </a:ln>
        </p:spPr>
        <p:txBody>
          <a:bodyPr spcFirstLastPara="1" wrap="square" lIns="91425" tIns="91425" rIns="91425" bIns="91425" anchor="ctr" anchorCtr="0">
            <a:noAutofit/>
          </a:bodyPr>
          <a:lstStyle/>
          <a:p>
            <a:pPr defTabSz="914378">
              <a:defRPr/>
            </a:pPr>
            <a:endParaRPr>
              <a:ea typeface="+mn-ea"/>
            </a:endParaRPr>
          </a:p>
        </p:txBody>
      </p:sp>
      <p:sp>
        <p:nvSpPr>
          <p:cNvPr id="1183" name="Google Shape;684;p20">
            <a:extLst>
              <a:ext uri="{FF2B5EF4-FFF2-40B4-BE49-F238E27FC236}">
                <a16:creationId xmlns:a16="http://schemas.microsoft.com/office/drawing/2014/main" id="{209C1864-D4AB-85D7-336C-E3E114C06E0E}"/>
              </a:ext>
            </a:extLst>
          </p:cNvPr>
          <p:cNvSpPr/>
          <p:nvPr/>
        </p:nvSpPr>
        <p:spPr>
          <a:xfrm>
            <a:off x="4957024" y="2377407"/>
            <a:ext cx="737700" cy="737700"/>
          </a:xfrm>
          <a:prstGeom prst="ellipse">
            <a:avLst/>
          </a:prstGeom>
          <a:noFill/>
          <a:ln>
            <a:noFill/>
          </a:ln>
        </p:spPr>
        <p:txBody>
          <a:bodyPr spcFirstLastPara="1" wrap="square" lIns="91425" tIns="91425" rIns="91425" bIns="91425" anchor="ctr" anchorCtr="0">
            <a:noAutofit/>
          </a:bodyPr>
          <a:lstStyle/>
          <a:p>
            <a:pPr defTabSz="914378">
              <a:defRPr/>
            </a:pPr>
            <a:endParaRPr>
              <a:ea typeface="+mn-ea"/>
            </a:endParaRPr>
          </a:p>
        </p:txBody>
      </p:sp>
      <p:sp>
        <p:nvSpPr>
          <p:cNvPr id="1184" name="Google Shape;685;p20">
            <a:extLst>
              <a:ext uri="{FF2B5EF4-FFF2-40B4-BE49-F238E27FC236}">
                <a16:creationId xmlns:a16="http://schemas.microsoft.com/office/drawing/2014/main" id="{A4931E45-143E-6BA0-6283-C9381873FEE6}"/>
              </a:ext>
            </a:extLst>
          </p:cNvPr>
          <p:cNvSpPr/>
          <p:nvPr/>
        </p:nvSpPr>
        <p:spPr>
          <a:xfrm>
            <a:off x="2437237" y="2377407"/>
            <a:ext cx="737700" cy="737700"/>
          </a:xfrm>
          <a:prstGeom prst="ellipse">
            <a:avLst/>
          </a:prstGeom>
          <a:noFill/>
          <a:ln>
            <a:noFill/>
          </a:ln>
        </p:spPr>
        <p:txBody>
          <a:bodyPr spcFirstLastPara="1" wrap="square" lIns="91425" tIns="91425" rIns="91425" bIns="91425" anchor="ctr" anchorCtr="0">
            <a:noAutofit/>
          </a:bodyPr>
          <a:lstStyle/>
          <a:p>
            <a:pPr defTabSz="914378">
              <a:defRPr/>
            </a:pPr>
            <a:endParaRPr>
              <a:ea typeface="+mn-ea"/>
            </a:endParaRPr>
          </a:p>
        </p:txBody>
      </p:sp>
      <p:cxnSp>
        <p:nvCxnSpPr>
          <p:cNvPr id="1185" name="Google Shape;696;p20">
            <a:extLst>
              <a:ext uri="{FF2B5EF4-FFF2-40B4-BE49-F238E27FC236}">
                <a16:creationId xmlns:a16="http://schemas.microsoft.com/office/drawing/2014/main" id="{593135AC-7309-B4E7-B3D9-F4DDF5B5CD2C}"/>
              </a:ext>
            </a:extLst>
          </p:cNvPr>
          <p:cNvCxnSpPr>
            <a:cxnSpLocks/>
            <a:endCxn id="1182" idx="2"/>
          </p:cNvCxnSpPr>
          <p:nvPr/>
        </p:nvCxnSpPr>
        <p:spPr>
          <a:xfrm rot="16200000">
            <a:off x="2895911" y="1310654"/>
            <a:ext cx="712200" cy="8910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1186" name="Google Shape;697;p20">
            <a:extLst>
              <a:ext uri="{FF2B5EF4-FFF2-40B4-BE49-F238E27FC236}">
                <a16:creationId xmlns:a16="http://schemas.microsoft.com/office/drawing/2014/main" id="{796792F3-FF0E-6EBD-173C-C252F0340F02}"/>
              </a:ext>
            </a:extLst>
          </p:cNvPr>
          <p:cNvCxnSpPr>
            <a:cxnSpLocks/>
            <a:stCxn id="1182" idx="6"/>
          </p:cNvCxnSpPr>
          <p:nvPr/>
        </p:nvCxnSpPr>
        <p:spPr>
          <a:xfrm>
            <a:off x="4435199" y="1400166"/>
            <a:ext cx="891000" cy="7122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1187" name="Google Shape;699;p20">
            <a:extLst>
              <a:ext uri="{FF2B5EF4-FFF2-40B4-BE49-F238E27FC236}">
                <a16:creationId xmlns:a16="http://schemas.microsoft.com/office/drawing/2014/main" id="{5F16DF84-6505-2AC6-3D31-D8E191B82FD7}"/>
              </a:ext>
            </a:extLst>
          </p:cNvPr>
          <p:cNvCxnSpPr>
            <a:cxnSpLocks/>
          </p:cNvCxnSpPr>
          <p:nvPr/>
        </p:nvCxnSpPr>
        <p:spPr>
          <a:xfrm rot="16200000">
            <a:off x="1765549" y="1978399"/>
            <a:ext cx="329700" cy="10134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1188" name="Google Shape;700;p20">
            <a:extLst>
              <a:ext uri="{FF2B5EF4-FFF2-40B4-BE49-F238E27FC236}">
                <a16:creationId xmlns:a16="http://schemas.microsoft.com/office/drawing/2014/main" id="{3BDC5B71-E60D-F9DA-8572-C6A1FAFE8622}"/>
              </a:ext>
            </a:extLst>
          </p:cNvPr>
          <p:cNvCxnSpPr>
            <a:cxnSpLocks/>
          </p:cNvCxnSpPr>
          <p:nvPr/>
        </p:nvCxnSpPr>
        <p:spPr>
          <a:xfrm>
            <a:off x="5694724" y="2320313"/>
            <a:ext cx="1006200" cy="329700"/>
          </a:xfrm>
          <a:prstGeom prst="bentConnector2">
            <a:avLst/>
          </a:prstGeom>
          <a:noFill/>
          <a:ln w="19050" cap="flat" cmpd="sng">
            <a:solidFill>
              <a:srgbClr val="FBBEE6">
                <a:lumMod val="50000"/>
              </a:srgbClr>
            </a:solidFill>
            <a:prstDash val="solid"/>
            <a:round/>
            <a:headEnd type="none" w="med" len="med"/>
            <a:tailEnd type="none" w="med" len="med"/>
          </a:ln>
        </p:spPr>
      </p:cxnSp>
      <p:grpSp>
        <p:nvGrpSpPr>
          <p:cNvPr id="1189" name="Google Shape;701;p20">
            <a:extLst>
              <a:ext uri="{FF2B5EF4-FFF2-40B4-BE49-F238E27FC236}">
                <a16:creationId xmlns:a16="http://schemas.microsoft.com/office/drawing/2014/main" id="{CEB1DC60-887B-138D-C0B9-013A881AC2B7}"/>
              </a:ext>
            </a:extLst>
          </p:cNvPr>
          <p:cNvGrpSpPr/>
          <p:nvPr/>
        </p:nvGrpSpPr>
        <p:grpSpPr>
          <a:xfrm>
            <a:off x="2688312" y="2150395"/>
            <a:ext cx="235400" cy="339875"/>
            <a:chOff x="5595350" y="3238625"/>
            <a:chExt cx="235400" cy="339875"/>
          </a:xfrm>
        </p:grpSpPr>
        <p:sp>
          <p:nvSpPr>
            <p:cNvPr id="1190" name="Google Shape;702;p20">
              <a:extLst>
                <a:ext uri="{FF2B5EF4-FFF2-40B4-BE49-F238E27FC236}">
                  <a16:creationId xmlns:a16="http://schemas.microsoft.com/office/drawing/2014/main" id="{6C33E817-4301-7DE9-D0B8-44887A22CAC0}"/>
                </a:ext>
              </a:extLst>
            </p:cNvPr>
            <p:cNvSpPr/>
            <p:nvPr/>
          </p:nvSpPr>
          <p:spPr>
            <a:xfrm>
              <a:off x="5673275" y="3238625"/>
              <a:ext cx="157475" cy="158250"/>
            </a:xfrm>
            <a:custGeom>
              <a:avLst/>
              <a:gdLst/>
              <a:ahLst/>
              <a:cxnLst/>
              <a:rect l="l" t="t" r="r" b="b"/>
              <a:pathLst>
                <a:path w="6299" h="6330" extrusionOk="0">
                  <a:moveTo>
                    <a:pt x="6299" y="1"/>
                  </a:moveTo>
                  <a:lnTo>
                    <a:pt x="1279" y="2339"/>
                  </a:lnTo>
                  <a:cubicBezTo>
                    <a:pt x="469" y="3368"/>
                    <a:pt x="32" y="4615"/>
                    <a:pt x="1" y="5924"/>
                  </a:cubicBezTo>
                  <a:lnTo>
                    <a:pt x="1" y="6330"/>
                  </a:lnTo>
                  <a:lnTo>
                    <a:pt x="406" y="6330"/>
                  </a:lnTo>
                  <a:cubicBezTo>
                    <a:pt x="687" y="6330"/>
                    <a:pt x="999" y="6299"/>
                    <a:pt x="1279" y="6267"/>
                  </a:cubicBezTo>
                  <a:lnTo>
                    <a:pt x="6299" y="1"/>
                  </a:lnTo>
                  <a:close/>
                </a:path>
              </a:pathLst>
            </a:custGeom>
            <a:solidFill>
              <a:srgbClr val="EA2A5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1" name="Google Shape;703;p20">
              <a:extLst>
                <a:ext uri="{FF2B5EF4-FFF2-40B4-BE49-F238E27FC236}">
                  <a16:creationId xmlns:a16="http://schemas.microsoft.com/office/drawing/2014/main" id="{8B5FFE2A-E61F-C1E2-9DFF-90AD9EDF780C}"/>
                </a:ext>
              </a:extLst>
            </p:cNvPr>
            <p:cNvSpPr/>
            <p:nvPr/>
          </p:nvSpPr>
          <p:spPr>
            <a:xfrm>
              <a:off x="5704475" y="3238625"/>
              <a:ext cx="125500" cy="155925"/>
            </a:xfrm>
            <a:custGeom>
              <a:avLst/>
              <a:gdLst/>
              <a:ahLst/>
              <a:cxnLst/>
              <a:rect l="l" t="t" r="r" b="b"/>
              <a:pathLst>
                <a:path w="5020" h="6237" extrusionOk="0">
                  <a:moveTo>
                    <a:pt x="5020" y="1"/>
                  </a:moveTo>
                  <a:lnTo>
                    <a:pt x="4646" y="32"/>
                  </a:lnTo>
                  <a:cubicBezTo>
                    <a:pt x="3087" y="63"/>
                    <a:pt x="1590" y="687"/>
                    <a:pt x="499" y="1778"/>
                  </a:cubicBezTo>
                  <a:cubicBezTo>
                    <a:pt x="312" y="1965"/>
                    <a:pt x="156" y="2152"/>
                    <a:pt x="0" y="2339"/>
                  </a:cubicBezTo>
                  <a:lnTo>
                    <a:pt x="0" y="6236"/>
                  </a:lnTo>
                  <a:cubicBezTo>
                    <a:pt x="1247" y="6018"/>
                    <a:pt x="2401" y="5457"/>
                    <a:pt x="3274" y="4553"/>
                  </a:cubicBezTo>
                  <a:lnTo>
                    <a:pt x="3274" y="4521"/>
                  </a:lnTo>
                  <a:lnTo>
                    <a:pt x="3492" y="4303"/>
                  </a:lnTo>
                  <a:lnTo>
                    <a:pt x="2993" y="3430"/>
                  </a:lnTo>
                  <a:lnTo>
                    <a:pt x="4334" y="3118"/>
                  </a:lnTo>
                  <a:lnTo>
                    <a:pt x="4427" y="2931"/>
                  </a:lnTo>
                  <a:cubicBezTo>
                    <a:pt x="4802" y="2152"/>
                    <a:pt x="5020" y="1310"/>
                    <a:pt x="5020" y="406"/>
                  </a:cubicBezTo>
                  <a:lnTo>
                    <a:pt x="5020" y="1"/>
                  </a:lnTo>
                  <a:close/>
                </a:path>
              </a:pathLst>
            </a:custGeom>
            <a:solidFill>
              <a:srgbClr val="EA2A5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2" name="Google Shape;704;p20">
              <a:extLst>
                <a:ext uri="{FF2B5EF4-FFF2-40B4-BE49-F238E27FC236}">
                  <a16:creationId xmlns:a16="http://schemas.microsoft.com/office/drawing/2014/main" id="{2115D639-2990-9B0F-0C4F-E3F9C67D3B21}"/>
                </a:ext>
              </a:extLst>
            </p:cNvPr>
            <p:cNvSpPr/>
            <p:nvPr/>
          </p:nvSpPr>
          <p:spPr>
            <a:xfrm>
              <a:off x="5665500" y="3418675"/>
              <a:ext cx="80300" cy="49925"/>
            </a:xfrm>
            <a:custGeom>
              <a:avLst/>
              <a:gdLst/>
              <a:ahLst/>
              <a:cxnLst/>
              <a:rect l="l" t="t" r="r" b="b"/>
              <a:pathLst>
                <a:path w="3212" h="1997" extrusionOk="0">
                  <a:moveTo>
                    <a:pt x="0" y="1"/>
                  </a:moveTo>
                  <a:lnTo>
                    <a:pt x="0" y="1996"/>
                  </a:lnTo>
                  <a:lnTo>
                    <a:pt x="1590" y="1996"/>
                  </a:lnTo>
                  <a:lnTo>
                    <a:pt x="3212" y="1217"/>
                  </a:lnTo>
                  <a:lnTo>
                    <a:pt x="1590" y="1"/>
                  </a:lnTo>
                  <a:close/>
                </a:path>
              </a:pathLst>
            </a:custGeom>
            <a:solidFill>
              <a:srgbClr val="DDCDA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3" name="Google Shape;705;p20">
              <a:extLst>
                <a:ext uri="{FF2B5EF4-FFF2-40B4-BE49-F238E27FC236}">
                  <a16:creationId xmlns:a16="http://schemas.microsoft.com/office/drawing/2014/main" id="{6D73B9F3-05C8-335E-7C80-BDDB1BA62752}"/>
                </a:ext>
              </a:extLst>
            </p:cNvPr>
            <p:cNvSpPr/>
            <p:nvPr/>
          </p:nvSpPr>
          <p:spPr>
            <a:xfrm>
              <a:off x="5706025" y="3418675"/>
              <a:ext cx="39775" cy="49925"/>
            </a:xfrm>
            <a:custGeom>
              <a:avLst/>
              <a:gdLst/>
              <a:ahLst/>
              <a:cxnLst/>
              <a:rect l="l" t="t" r="r" b="b"/>
              <a:pathLst>
                <a:path w="1591" h="1997" extrusionOk="0">
                  <a:moveTo>
                    <a:pt x="0" y="1"/>
                  </a:moveTo>
                  <a:lnTo>
                    <a:pt x="0" y="1996"/>
                  </a:lnTo>
                  <a:lnTo>
                    <a:pt x="1591" y="1996"/>
                  </a:lnTo>
                  <a:lnTo>
                    <a:pt x="1591" y="1"/>
                  </a:lnTo>
                  <a:close/>
                </a:path>
              </a:pathLst>
            </a:custGeom>
            <a:solidFill>
              <a:srgbClr val="DDCDA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4" name="Google Shape;706;p20">
              <a:extLst>
                <a:ext uri="{FF2B5EF4-FFF2-40B4-BE49-F238E27FC236}">
                  <a16:creationId xmlns:a16="http://schemas.microsoft.com/office/drawing/2014/main" id="{405DCC4B-A637-3BAC-5E3F-A078C8B37401}"/>
                </a:ext>
              </a:extLst>
            </p:cNvPr>
            <p:cNvSpPr/>
            <p:nvPr/>
          </p:nvSpPr>
          <p:spPr>
            <a:xfrm>
              <a:off x="5635100" y="3378925"/>
              <a:ext cx="141100" cy="49925"/>
            </a:xfrm>
            <a:custGeom>
              <a:avLst/>
              <a:gdLst/>
              <a:ahLst/>
              <a:cxnLst/>
              <a:rect l="l" t="t" r="r" b="b"/>
              <a:pathLst>
                <a:path w="5644" h="1997" extrusionOk="0">
                  <a:moveTo>
                    <a:pt x="0" y="1"/>
                  </a:moveTo>
                  <a:lnTo>
                    <a:pt x="0" y="1996"/>
                  </a:lnTo>
                  <a:lnTo>
                    <a:pt x="2806" y="1996"/>
                  </a:lnTo>
                  <a:lnTo>
                    <a:pt x="5644" y="1217"/>
                  </a:lnTo>
                  <a:lnTo>
                    <a:pt x="2806" y="1"/>
                  </a:lnTo>
                  <a:close/>
                </a:path>
              </a:pathLst>
            </a:custGeom>
            <a:solidFill>
              <a:srgbClr val="FF91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5" name="Google Shape;707;p20">
              <a:extLst>
                <a:ext uri="{FF2B5EF4-FFF2-40B4-BE49-F238E27FC236}">
                  <a16:creationId xmlns:a16="http://schemas.microsoft.com/office/drawing/2014/main" id="{09CDF9BD-D300-945D-2D63-1ACEB772CFA5}"/>
                </a:ext>
              </a:extLst>
            </p:cNvPr>
            <p:cNvSpPr/>
            <p:nvPr/>
          </p:nvSpPr>
          <p:spPr>
            <a:xfrm>
              <a:off x="5705250" y="3378925"/>
              <a:ext cx="69400" cy="49925"/>
            </a:xfrm>
            <a:custGeom>
              <a:avLst/>
              <a:gdLst/>
              <a:ahLst/>
              <a:cxnLst/>
              <a:rect l="l" t="t" r="r" b="b"/>
              <a:pathLst>
                <a:path w="2776" h="1997" extrusionOk="0">
                  <a:moveTo>
                    <a:pt x="0" y="1"/>
                  </a:moveTo>
                  <a:lnTo>
                    <a:pt x="0" y="1996"/>
                  </a:lnTo>
                  <a:lnTo>
                    <a:pt x="2775" y="1996"/>
                  </a:lnTo>
                  <a:lnTo>
                    <a:pt x="2775" y="1"/>
                  </a:lnTo>
                  <a:close/>
                </a:path>
              </a:pathLst>
            </a:custGeom>
            <a:solidFill>
              <a:srgbClr val="FF91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6" name="Google Shape;708;p20">
              <a:extLst>
                <a:ext uri="{FF2B5EF4-FFF2-40B4-BE49-F238E27FC236}">
                  <a16:creationId xmlns:a16="http://schemas.microsoft.com/office/drawing/2014/main" id="{046A9A78-4C9E-1700-6BF9-3DD9C8C1F04E}"/>
                </a:ext>
              </a:extLst>
            </p:cNvPr>
            <p:cNvSpPr/>
            <p:nvPr/>
          </p:nvSpPr>
          <p:spPr>
            <a:xfrm>
              <a:off x="5595350" y="3458425"/>
              <a:ext cx="220600" cy="120075"/>
            </a:xfrm>
            <a:custGeom>
              <a:avLst/>
              <a:gdLst/>
              <a:ahLst/>
              <a:cxnLst/>
              <a:rect l="l" t="t" r="r" b="b"/>
              <a:pathLst>
                <a:path w="8824" h="4803" extrusionOk="0">
                  <a:moveTo>
                    <a:pt x="1403" y="1"/>
                  </a:moveTo>
                  <a:lnTo>
                    <a:pt x="0" y="1872"/>
                  </a:lnTo>
                  <a:lnTo>
                    <a:pt x="0" y="4802"/>
                  </a:lnTo>
                  <a:lnTo>
                    <a:pt x="4396" y="4802"/>
                  </a:lnTo>
                  <a:lnTo>
                    <a:pt x="8824" y="1872"/>
                  </a:lnTo>
                  <a:lnTo>
                    <a:pt x="4396" y="1"/>
                  </a:lnTo>
                  <a:close/>
                </a:path>
              </a:pathLst>
            </a:custGeom>
            <a:solidFill>
              <a:srgbClr val="FFB4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7" name="Google Shape;709;p20">
              <a:extLst>
                <a:ext uri="{FF2B5EF4-FFF2-40B4-BE49-F238E27FC236}">
                  <a16:creationId xmlns:a16="http://schemas.microsoft.com/office/drawing/2014/main" id="{833BDA97-740F-BE7D-0C12-A58FFA94AAEA}"/>
                </a:ext>
              </a:extLst>
            </p:cNvPr>
            <p:cNvSpPr/>
            <p:nvPr/>
          </p:nvSpPr>
          <p:spPr>
            <a:xfrm>
              <a:off x="5706025" y="3458425"/>
              <a:ext cx="109150" cy="120075"/>
            </a:xfrm>
            <a:custGeom>
              <a:avLst/>
              <a:gdLst/>
              <a:ahLst/>
              <a:cxnLst/>
              <a:rect l="l" t="t" r="r" b="b"/>
              <a:pathLst>
                <a:path w="4366" h="4803" extrusionOk="0">
                  <a:moveTo>
                    <a:pt x="0" y="1"/>
                  </a:moveTo>
                  <a:lnTo>
                    <a:pt x="0" y="4802"/>
                  </a:lnTo>
                  <a:lnTo>
                    <a:pt x="4365" y="4802"/>
                  </a:lnTo>
                  <a:lnTo>
                    <a:pt x="4365" y="1872"/>
                  </a:lnTo>
                  <a:lnTo>
                    <a:pt x="2962" y="1"/>
                  </a:lnTo>
                  <a:close/>
                </a:path>
              </a:pathLst>
            </a:custGeom>
            <a:solidFill>
              <a:srgbClr val="FFB4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8" name="Google Shape;710;p20">
              <a:extLst>
                <a:ext uri="{FF2B5EF4-FFF2-40B4-BE49-F238E27FC236}">
                  <a16:creationId xmlns:a16="http://schemas.microsoft.com/office/drawing/2014/main" id="{42B64357-6089-77CC-7EC3-A13BD5ECA667}"/>
                </a:ext>
              </a:extLst>
            </p:cNvPr>
            <p:cNvSpPr/>
            <p:nvPr/>
          </p:nvSpPr>
          <p:spPr>
            <a:xfrm>
              <a:off x="5615600" y="3518450"/>
              <a:ext cx="179300" cy="39775"/>
            </a:xfrm>
            <a:custGeom>
              <a:avLst/>
              <a:gdLst/>
              <a:ahLst/>
              <a:cxnLst/>
              <a:rect l="l" t="t" r="r" b="b"/>
              <a:pathLst>
                <a:path w="7172" h="1591" extrusionOk="0">
                  <a:moveTo>
                    <a:pt x="1" y="1"/>
                  </a:moveTo>
                  <a:lnTo>
                    <a:pt x="1" y="1591"/>
                  </a:lnTo>
                  <a:lnTo>
                    <a:pt x="3586" y="1591"/>
                  </a:lnTo>
                  <a:lnTo>
                    <a:pt x="7172" y="780"/>
                  </a:lnTo>
                  <a:lnTo>
                    <a:pt x="3586" y="1"/>
                  </a:lnTo>
                  <a:close/>
                </a:path>
              </a:pathLst>
            </a:custGeom>
            <a:solidFill>
              <a:srgbClr val="F7EAC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9" name="Google Shape;711;p20">
              <a:extLst>
                <a:ext uri="{FF2B5EF4-FFF2-40B4-BE49-F238E27FC236}">
                  <a16:creationId xmlns:a16="http://schemas.microsoft.com/office/drawing/2014/main" id="{7F8D5E98-B340-4290-664B-9D39B5B91CAC}"/>
                </a:ext>
              </a:extLst>
            </p:cNvPr>
            <p:cNvSpPr/>
            <p:nvPr/>
          </p:nvSpPr>
          <p:spPr>
            <a:xfrm>
              <a:off x="5705250" y="3518450"/>
              <a:ext cx="89650" cy="39775"/>
            </a:xfrm>
            <a:custGeom>
              <a:avLst/>
              <a:gdLst/>
              <a:ahLst/>
              <a:cxnLst/>
              <a:rect l="l" t="t" r="r" b="b"/>
              <a:pathLst>
                <a:path w="3586" h="1591" extrusionOk="0">
                  <a:moveTo>
                    <a:pt x="0" y="1"/>
                  </a:moveTo>
                  <a:lnTo>
                    <a:pt x="0" y="1591"/>
                  </a:lnTo>
                  <a:lnTo>
                    <a:pt x="3586" y="1591"/>
                  </a:lnTo>
                  <a:lnTo>
                    <a:pt x="3586" y="1"/>
                  </a:lnTo>
                  <a:close/>
                </a:path>
              </a:pathLst>
            </a:custGeom>
            <a:solidFill>
              <a:srgbClr val="F7EACB"/>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200" name="Google Shape;712;p20">
            <a:extLst>
              <a:ext uri="{FF2B5EF4-FFF2-40B4-BE49-F238E27FC236}">
                <a16:creationId xmlns:a16="http://schemas.microsoft.com/office/drawing/2014/main" id="{677D715A-FAA5-B970-C86A-E81135FA1043}"/>
              </a:ext>
            </a:extLst>
          </p:cNvPr>
          <p:cNvGrpSpPr/>
          <p:nvPr/>
        </p:nvGrpSpPr>
        <p:grpSpPr>
          <a:xfrm>
            <a:off x="5156275" y="2150794"/>
            <a:ext cx="339100" cy="339075"/>
            <a:chOff x="3281125" y="3805300"/>
            <a:chExt cx="339100" cy="339075"/>
          </a:xfrm>
        </p:grpSpPr>
        <p:sp>
          <p:nvSpPr>
            <p:cNvPr id="1201" name="Google Shape;713;p20">
              <a:extLst>
                <a:ext uri="{FF2B5EF4-FFF2-40B4-BE49-F238E27FC236}">
                  <a16:creationId xmlns:a16="http://schemas.microsoft.com/office/drawing/2014/main" id="{FCDC8F7B-87B0-9338-AAF3-444CA3475206}"/>
                </a:ext>
              </a:extLst>
            </p:cNvPr>
            <p:cNvSpPr/>
            <p:nvPr/>
          </p:nvSpPr>
          <p:spPr>
            <a:xfrm>
              <a:off x="3401150" y="3805300"/>
              <a:ext cx="85000" cy="106025"/>
            </a:xfrm>
            <a:custGeom>
              <a:avLst/>
              <a:gdLst/>
              <a:ahLst/>
              <a:cxnLst/>
              <a:rect l="l" t="t" r="r" b="b"/>
              <a:pathLst>
                <a:path w="3400" h="4241" extrusionOk="0">
                  <a:moveTo>
                    <a:pt x="1996" y="0"/>
                  </a:moveTo>
                  <a:lnTo>
                    <a:pt x="1747" y="156"/>
                  </a:lnTo>
                  <a:cubicBezTo>
                    <a:pt x="718" y="967"/>
                    <a:pt x="94" y="2214"/>
                    <a:pt x="1" y="3523"/>
                  </a:cubicBezTo>
                  <a:cubicBezTo>
                    <a:pt x="593" y="3929"/>
                    <a:pt x="1279" y="4178"/>
                    <a:pt x="1996" y="4240"/>
                  </a:cubicBezTo>
                  <a:lnTo>
                    <a:pt x="3399" y="1559"/>
                  </a:lnTo>
                  <a:lnTo>
                    <a:pt x="1996" y="0"/>
                  </a:lnTo>
                  <a:close/>
                </a:path>
              </a:pathLst>
            </a:custGeom>
            <a:solidFill>
              <a:srgbClr val="9E355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2" name="Google Shape;714;p20">
              <a:extLst>
                <a:ext uri="{FF2B5EF4-FFF2-40B4-BE49-F238E27FC236}">
                  <a16:creationId xmlns:a16="http://schemas.microsoft.com/office/drawing/2014/main" id="{992A4C1E-8E8E-84A6-53D2-4A169098052A}"/>
                </a:ext>
              </a:extLst>
            </p:cNvPr>
            <p:cNvSpPr/>
            <p:nvPr/>
          </p:nvSpPr>
          <p:spPr>
            <a:xfrm>
              <a:off x="3451050" y="3805300"/>
              <a:ext cx="49125" cy="106025"/>
            </a:xfrm>
            <a:custGeom>
              <a:avLst/>
              <a:gdLst/>
              <a:ahLst/>
              <a:cxnLst/>
              <a:rect l="l" t="t" r="r" b="b"/>
              <a:pathLst>
                <a:path w="1965" h="4241" extrusionOk="0">
                  <a:moveTo>
                    <a:pt x="0" y="0"/>
                  </a:moveTo>
                  <a:lnTo>
                    <a:pt x="0" y="4240"/>
                  </a:lnTo>
                  <a:cubicBezTo>
                    <a:pt x="717" y="4178"/>
                    <a:pt x="1403" y="3929"/>
                    <a:pt x="1965" y="3523"/>
                  </a:cubicBezTo>
                  <a:cubicBezTo>
                    <a:pt x="1902" y="2214"/>
                    <a:pt x="1247" y="998"/>
                    <a:pt x="219" y="187"/>
                  </a:cubicBezTo>
                  <a:lnTo>
                    <a:pt x="0" y="0"/>
                  </a:lnTo>
                  <a:close/>
                </a:path>
              </a:pathLst>
            </a:custGeom>
            <a:solidFill>
              <a:srgbClr val="9E355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3" name="Google Shape;715;p20">
              <a:extLst>
                <a:ext uri="{FF2B5EF4-FFF2-40B4-BE49-F238E27FC236}">
                  <a16:creationId xmlns:a16="http://schemas.microsoft.com/office/drawing/2014/main" id="{D508E438-88BE-226F-F62B-7DEC2EE3DF32}"/>
                </a:ext>
              </a:extLst>
            </p:cNvPr>
            <p:cNvSpPr/>
            <p:nvPr/>
          </p:nvSpPr>
          <p:spPr>
            <a:xfrm>
              <a:off x="3599925" y="3962750"/>
              <a:ext cx="20300" cy="181625"/>
            </a:xfrm>
            <a:custGeom>
              <a:avLst/>
              <a:gdLst/>
              <a:ahLst/>
              <a:cxnLst/>
              <a:rect l="l" t="t" r="r" b="b"/>
              <a:pathLst>
                <a:path w="812" h="7265" extrusionOk="0">
                  <a:moveTo>
                    <a:pt x="0" y="0"/>
                  </a:moveTo>
                  <a:lnTo>
                    <a:pt x="0" y="7265"/>
                  </a:lnTo>
                  <a:lnTo>
                    <a:pt x="811" y="7265"/>
                  </a:lnTo>
                  <a:lnTo>
                    <a:pt x="811" y="125"/>
                  </a:lnTo>
                  <a:lnTo>
                    <a:pt x="0" y="0"/>
                  </a:lnTo>
                  <a:close/>
                </a:path>
              </a:pathLst>
            </a:custGeom>
            <a:solidFill>
              <a:srgbClr val="FFB4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4" name="Google Shape;716;p20">
              <a:extLst>
                <a:ext uri="{FF2B5EF4-FFF2-40B4-BE49-F238E27FC236}">
                  <a16:creationId xmlns:a16="http://schemas.microsoft.com/office/drawing/2014/main" id="{694FB4CD-AD53-A577-45B6-1B316C2E6BA0}"/>
                </a:ext>
              </a:extLst>
            </p:cNvPr>
            <p:cNvSpPr/>
            <p:nvPr/>
          </p:nvSpPr>
          <p:spPr>
            <a:xfrm>
              <a:off x="3281125" y="3961950"/>
              <a:ext cx="20300" cy="182425"/>
            </a:xfrm>
            <a:custGeom>
              <a:avLst/>
              <a:gdLst/>
              <a:ahLst/>
              <a:cxnLst/>
              <a:rect l="l" t="t" r="r" b="b"/>
              <a:pathLst>
                <a:path w="812" h="7297" extrusionOk="0">
                  <a:moveTo>
                    <a:pt x="811" y="1"/>
                  </a:moveTo>
                  <a:lnTo>
                    <a:pt x="0" y="63"/>
                  </a:lnTo>
                  <a:lnTo>
                    <a:pt x="0" y="7297"/>
                  </a:lnTo>
                  <a:lnTo>
                    <a:pt x="811" y="7297"/>
                  </a:lnTo>
                  <a:lnTo>
                    <a:pt x="811" y="1"/>
                  </a:lnTo>
                  <a:close/>
                </a:path>
              </a:pathLst>
            </a:custGeom>
            <a:solidFill>
              <a:srgbClr val="FFB4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5" name="Google Shape;717;p20">
              <a:extLst>
                <a:ext uri="{FF2B5EF4-FFF2-40B4-BE49-F238E27FC236}">
                  <a16:creationId xmlns:a16="http://schemas.microsoft.com/office/drawing/2014/main" id="{B230731C-2649-CD40-436E-9FADF3E3BC27}"/>
                </a:ext>
              </a:extLst>
            </p:cNvPr>
            <p:cNvSpPr/>
            <p:nvPr/>
          </p:nvSpPr>
          <p:spPr>
            <a:xfrm>
              <a:off x="3327100" y="3867650"/>
              <a:ext cx="247900" cy="95125"/>
            </a:xfrm>
            <a:custGeom>
              <a:avLst/>
              <a:gdLst/>
              <a:ahLst/>
              <a:cxnLst/>
              <a:rect l="l" t="t" r="r" b="b"/>
              <a:pathLst>
                <a:path w="9916" h="3805" extrusionOk="0">
                  <a:moveTo>
                    <a:pt x="1" y="0"/>
                  </a:moveTo>
                  <a:lnTo>
                    <a:pt x="1" y="1746"/>
                  </a:lnTo>
                  <a:cubicBezTo>
                    <a:pt x="1" y="2276"/>
                    <a:pt x="126" y="2806"/>
                    <a:pt x="406" y="3305"/>
                  </a:cubicBezTo>
                  <a:lnTo>
                    <a:pt x="437" y="3305"/>
                  </a:lnTo>
                  <a:lnTo>
                    <a:pt x="4553" y="3773"/>
                  </a:lnTo>
                  <a:lnTo>
                    <a:pt x="4927" y="3804"/>
                  </a:lnTo>
                  <a:lnTo>
                    <a:pt x="9916" y="1778"/>
                  </a:lnTo>
                  <a:lnTo>
                    <a:pt x="4958" y="1372"/>
                  </a:lnTo>
                  <a:cubicBezTo>
                    <a:pt x="4604" y="907"/>
                    <a:pt x="4060" y="646"/>
                    <a:pt x="3496" y="646"/>
                  </a:cubicBezTo>
                  <a:cubicBezTo>
                    <a:pt x="3266" y="646"/>
                    <a:pt x="3033" y="690"/>
                    <a:pt x="2807" y="780"/>
                  </a:cubicBezTo>
                  <a:cubicBezTo>
                    <a:pt x="2549" y="870"/>
                    <a:pt x="2313" y="910"/>
                    <a:pt x="2092" y="910"/>
                  </a:cubicBezTo>
                  <a:cubicBezTo>
                    <a:pt x="1322" y="910"/>
                    <a:pt x="727" y="436"/>
                    <a:pt x="1" y="0"/>
                  </a:cubicBezTo>
                  <a:close/>
                </a:path>
              </a:pathLst>
            </a:custGeom>
            <a:solidFill>
              <a:srgbClr val="FF91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6" name="Google Shape;718;p20">
              <a:extLst>
                <a:ext uri="{FF2B5EF4-FFF2-40B4-BE49-F238E27FC236}">
                  <a16:creationId xmlns:a16="http://schemas.microsoft.com/office/drawing/2014/main" id="{57886E6D-D3A6-FE8D-76D6-4B1543088DA6}"/>
                </a:ext>
              </a:extLst>
            </p:cNvPr>
            <p:cNvSpPr/>
            <p:nvPr/>
          </p:nvSpPr>
          <p:spPr>
            <a:xfrm>
              <a:off x="3451050" y="3867650"/>
              <a:ext cx="123175" cy="95900"/>
            </a:xfrm>
            <a:custGeom>
              <a:avLst/>
              <a:gdLst/>
              <a:ahLst/>
              <a:cxnLst/>
              <a:rect l="l" t="t" r="r" b="b"/>
              <a:pathLst>
                <a:path w="4927" h="3836" extrusionOk="0">
                  <a:moveTo>
                    <a:pt x="4927" y="0"/>
                  </a:moveTo>
                  <a:cubicBezTo>
                    <a:pt x="4200" y="436"/>
                    <a:pt x="3605" y="910"/>
                    <a:pt x="2850" y="910"/>
                  </a:cubicBezTo>
                  <a:cubicBezTo>
                    <a:pt x="2633" y="910"/>
                    <a:pt x="2402" y="870"/>
                    <a:pt x="2152" y="780"/>
                  </a:cubicBezTo>
                  <a:cubicBezTo>
                    <a:pt x="1938" y="703"/>
                    <a:pt x="1718" y="666"/>
                    <a:pt x="1501" y="666"/>
                  </a:cubicBezTo>
                  <a:cubicBezTo>
                    <a:pt x="923" y="666"/>
                    <a:pt x="363" y="928"/>
                    <a:pt x="0" y="1403"/>
                  </a:cubicBezTo>
                  <a:lnTo>
                    <a:pt x="0" y="3835"/>
                  </a:lnTo>
                  <a:lnTo>
                    <a:pt x="374" y="3804"/>
                  </a:lnTo>
                  <a:lnTo>
                    <a:pt x="4552" y="3336"/>
                  </a:lnTo>
                  <a:cubicBezTo>
                    <a:pt x="4802" y="2838"/>
                    <a:pt x="4927" y="2308"/>
                    <a:pt x="4927" y="1778"/>
                  </a:cubicBezTo>
                  <a:lnTo>
                    <a:pt x="4927" y="0"/>
                  </a:lnTo>
                  <a:close/>
                </a:path>
              </a:pathLst>
            </a:custGeom>
            <a:solidFill>
              <a:srgbClr val="FF91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7" name="Google Shape;719;p20">
              <a:extLst>
                <a:ext uri="{FF2B5EF4-FFF2-40B4-BE49-F238E27FC236}">
                  <a16:creationId xmlns:a16="http://schemas.microsoft.com/office/drawing/2014/main" id="{4B329C22-EE03-AB82-BFEC-53512B2574F6}"/>
                </a:ext>
              </a:extLst>
            </p:cNvPr>
            <p:cNvSpPr/>
            <p:nvPr/>
          </p:nvSpPr>
          <p:spPr>
            <a:xfrm>
              <a:off x="3281125" y="3908175"/>
              <a:ext cx="339100" cy="167600"/>
            </a:xfrm>
            <a:custGeom>
              <a:avLst/>
              <a:gdLst/>
              <a:ahLst/>
              <a:cxnLst/>
              <a:rect l="l" t="t" r="r" b="b"/>
              <a:pathLst>
                <a:path w="13564" h="6704" extrusionOk="0">
                  <a:moveTo>
                    <a:pt x="0" y="1"/>
                  </a:moveTo>
                  <a:lnTo>
                    <a:pt x="0" y="2183"/>
                  </a:lnTo>
                  <a:cubicBezTo>
                    <a:pt x="0" y="4677"/>
                    <a:pt x="2027" y="6704"/>
                    <a:pt x="4521" y="6704"/>
                  </a:cubicBezTo>
                  <a:lnTo>
                    <a:pt x="6797" y="6704"/>
                  </a:lnTo>
                  <a:lnTo>
                    <a:pt x="8886" y="6112"/>
                  </a:lnTo>
                  <a:cubicBezTo>
                    <a:pt x="11381" y="6112"/>
                    <a:pt x="13563" y="2183"/>
                    <a:pt x="13563" y="2183"/>
                  </a:cubicBezTo>
                  <a:cubicBezTo>
                    <a:pt x="13563" y="2183"/>
                    <a:pt x="10390" y="1574"/>
                    <a:pt x="8375" y="1574"/>
                  </a:cubicBezTo>
                  <a:cubicBezTo>
                    <a:pt x="7580" y="1574"/>
                    <a:pt x="6965" y="1669"/>
                    <a:pt x="6797" y="1934"/>
                  </a:cubicBezTo>
                  <a:cubicBezTo>
                    <a:pt x="6335" y="1194"/>
                    <a:pt x="5531" y="780"/>
                    <a:pt x="4701" y="780"/>
                  </a:cubicBezTo>
                  <a:cubicBezTo>
                    <a:pt x="4411" y="780"/>
                    <a:pt x="4118" y="831"/>
                    <a:pt x="3835" y="936"/>
                  </a:cubicBezTo>
                  <a:cubicBezTo>
                    <a:pt x="3487" y="1073"/>
                    <a:pt x="3120" y="1140"/>
                    <a:pt x="2754" y="1140"/>
                  </a:cubicBezTo>
                  <a:cubicBezTo>
                    <a:pt x="2202" y="1140"/>
                    <a:pt x="1654" y="987"/>
                    <a:pt x="1185" y="687"/>
                  </a:cubicBezTo>
                  <a:lnTo>
                    <a:pt x="0" y="1"/>
                  </a:lnTo>
                  <a:close/>
                </a:path>
              </a:pathLst>
            </a:custGeom>
            <a:solidFill>
              <a:srgbClr val="EA2A5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8" name="Google Shape;720;p20">
              <a:extLst>
                <a:ext uri="{FF2B5EF4-FFF2-40B4-BE49-F238E27FC236}">
                  <a16:creationId xmlns:a16="http://schemas.microsoft.com/office/drawing/2014/main" id="{6439E611-F59B-9DFD-3A59-B9E5AB71A30B}"/>
                </a:ext>
              </a:extLst>
            </p:cNvPr>
            <p:cNvSpPr/>
            <p:nvPr/>
          </p:nvSpPr>
          <p:spPr>
            <a:xfrm>
              <a:off x="3341925" y="3976000"/>
              <a:ext cx="78750" cy="60025"/>
            </a:xfrm>
            <a:custGeom>
              <a:avLst/>
              <a:gdLst/>
              <a:ahLst/>
              <a:cxnLst/>
              <a:rect l="l" t="t" r="r" b="b"/>
              <a:pathLst>
                <a:path w="3150" h="2401" extrusionOk="0">
                  <a:moveTo>
                    <a:pt x="0" y="0"/>
                  </a:moveTo>
                  <a:lnTo>
                    <a:pt x="0" y="405"/>
                  </a:lnTo>
                  <a:cubicBezTo>
                    <a:pt x="0" y="1497"/>
                    <a:pt x="873" y="2401"/>
                    <a:pt x="1996" y="2401"/>
                  </a:cubicBezTo>
                  <a:lnTo>
                    <a:pt x="3149" y="2401"/>
                  </a:lnTo>
                  <a:lnTo>
                    <a:pt x="3149" y="1996"/>
                  </a:lnTo>
                  <a:cubicBezTo>
                    <a:pt x="3149" y="904"/>
                    <a:pt x="2276" y="0"/>
                    <a:pt x="1154" y="0"/>
                  </a:cubicBezTo>
                  <a:close/>
                </a:path>
              </a:pathLst>
            </a:custGeom>
            <a:solidFill>
              <a:srgbClr val="E8C7A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9" name="Google Shape;721;p20">
              <a:extLst>
                <a:ext uri="{FF2B5EF4-FFF2-40B4-BE49-F238E27FC236}">
                  <a16:creationId xmlns:a16="http://schemas.microsoft.com/office/drawing/2014/main" id="{A66E5407-66C9-2B82-8398-0F97A2780383}"/>
                </a:ext>
              </a:extLst>
            </p:cNvPr>
            <p:cNvSpPr/>
            <p:nvPr/>
          </p:nvSpPr>
          <p:spPr>
            <a:xfrm>
              <a:off x="3451050" y="3908175"/>
              <a:ext cx="169175" cy="167600"/>
            </a:xfrm>
            <a:custGeom>
              <a:avLst/>
              <a:gdLst/>
              <a:ahLst/>
              <a:cxnLst/>
              <a:rect l="l" t="t" r="r" b="b"/>
              <a:pathLst>
                <a:path w="6767" h="6704" extrusionOk="0">
                  <a:moveTo>
                    <a:pt x="6766" y="1"/>
                  </a:moveTo>
                  <a:lnTo>
                    <a:pt x="5612" y="687"/>
                  </a:lnTo>
                  <a:cubicBezTo>
                    <a:pt x="5125" y="987"/>
                    <a:pt x="4581" y="1140"/>
                    <a:pt x="4035" y="1140"/>
                  </a:cubicBezTo>
                  <a:cubicBezTo>
                    <a:pt x="3673" y="1140"/>
                    <a:pt x="3310" y="1073"/>
                    <a:pt x="2962" y="936"/>
                  </a:cubicBezTo>
                  <a:cubicBezTo>
                    <a:pt x="2672" y="831"/>
                    <a:pt x="2375" y="780"/>
                    <a:pt x="2083" y="780"/>
                  </a:cubicBezTo>
                  <a:cubicBezTo>
                    <a:pt x="1250" y="780"/>
                    <a:pt x="462" y="1194"/>
                    <a:pt x="0" y="1934"/>
                  </a:cubicBezTo>
                  <a:lnTo>
                    <a:pt x="0" y="6704"/>
                  </a:lnTo>
                  <a:lnTo>
                    <a:pt x="2276" y="6704"/>
                  </a:lnTo>
                  <a:cubicBezTo>
                    <a:pt x="4739" y="6673"/>
                    <a:pt x="6766" y="4677"/>
                    <a:pt x="6766" y="2183"/>
                  </a:cubicBezTo>
                  <a:lnTo>
                    <a:pt x="6766" y="1"/>
                  </a:lnTo>
                  <a:close/>
                </a:path>
              </a:pathLst>
            </a:custGeom>
            <a:solidFill>
              <a:srgbClr val="EA2A5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0" name="Google Shape;722;p20">
              <a:extLst>
                <a:ext uri="{FF2B5EF4-FFF2-40B4-BE49-F238E27FC236}">
                  <a16:creationId xmlns:a16="http://schemas.microsoft.com/office/drawing/2014/main" id="{9A8696F4-88EE-D6F6-012F-E89702EB1A77}"/>
                </a:ext>
              </a:extLst>
            </p:cNvPr>
            <p:cNvSpPr/>
            <p:nvPr/>
          </p:nvSpPr>
          <p:spPr>
            <a:xfrm>
              <a:off x="3481450" y="3975200"/>
              <a:ext cx="79525" cy="60825"/>
            </a:xfrm>
            <a:custGeom>
              <a:avLst/>
              <a:gdLst/>
              <a:ahLst/>
              <a:cxnLst/>
              <a:rect l="l" t="t" r="r" b="b"/>
              <a:pathLst>
                <a:path w="3181" h="2433" extrusionOk="0">
                  <a:moveTo>
                    <a:pt x="1996" y="1"/>
                  </a:moveTo>
                  <a:cubicBezTo>
                    <a:pt x="873" y="1"/>
                    <a:pt x="0" y="905"/>
                    <a:pt x="0" y="1996"/>
                  </a:cubicBezTo>
                  <a:lnTo>
                    <a:pt x="0" y="2433"/>
                  </a:lnTo>
                  <a:lnTo>
                    <a:pt x="1154" y="2433"/>
                  </a:lnTo>
                  <a:cubicBezTo>
                    <a:pt x="2276" y="2433"/>
                    <a:pt x="3181" y="1529"/>
                    <a:pt x="3149" y="406"/>
                  </a:cubicBezTo>
                  <a:lnTo>
                    <a:pt x="3149" y="1"/>
                  </a:lnTo>
                  <a:close/>
                </a:path>
              </a:pathLst>
            </a:custGeom>
            <a:solidFill>
              <a:srgbClr val="E8C7A3"/>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211" name="TextBox 1210">
            <a:extLst>
              <a:ext uri="{FF2B5EF4-FFF2-40B4-BE49-F238E27FC236}">
                <a16:creationId xmlns:a16="http://schemas.microsoft.com/office/drawing/2014/main" id="{7688BDE5-B910-6B4A-4785-EF3FA398782C}"/>
              </a:ext>
            </a:extLst>
          </p:cNvPr>
          <p:cNvSpPr txBox="1"/>
          <p:nvPr/>
        </p:nvSpPr>
        <p:spPr>
          <a:xfrm>
            <a:off x="2967336" y="1467270"/>
            <a:ext cx="2228563" cy="1077218"/>
          </a:xfrm>
          <a:prstGeom prst="rect">
            <a:avLst/>
          </a:prstGeom>
          <a:noFill/>
          <a:ln>
            <a:noFill/>
          </a:ln>
        </p:spPr>
        <p:txBody>
          <a:bodyPr wrap="square">
            <a:spAutoFit/>
          </a:bodyPr>
          <a:lstStyle/>
          <a:p>
            <a:pPr algn="ctr" defTabSz="685800">
              <a:buClrTx/>
            </a:pPr>
            <a:r>
              <a:rPr lang="vi-VN" sz="3200" b="1" dirty="0">
                <a:latin typeface="+mj-lt"/>
              </a:rPr>
              <a:t>Hình ảnh đặc sắc</a:t>
            </a:r>
            <a:endParaRPr lang="en-US" sz="6000" b="1" dirty="0">
              <a:solidFill>
                <a:srgbClr val="646B96"/>
              </a:solidFill>
              <a:latin typeface="+mj-lt"/>
              <a:ea typeface="+mn-ea"/>
              <a:cs typeface="+mn-cs"/>
            </a:endParaRPr>
          </a:p>
        </p:txBody>
      </p:sp>
      <p:sp>
        <p:nvSpPr>
          <p:cNvPr id="1212" name="TextBox 1211">
            <a:extLst>
              <a:ext uri="{FF2B5EF4-FFF2-40B4-BE49-F238E27FC236}">
                <a16:creationId xmlns:a16="http://schemas.microsoft.com/office/drawing/2014/main" id="{A574152D-4E1C-AA15-5CE5-9703DCF9643E}"/>
              </a:ext>
            </a:extLst>
          </p:cNvPr>
          <p:cNvSpPr txBox="1"/>
          <p:nvPr/>
        </p:nvSpPr>
        <p:spPr>
          <a:xfrm>
            <a:off x="154912" y="2645523"/>
            <a:ext cx="3019937" cy="1384995"/>
          </a:xfrm>
          <a:prstGeom prst="rect">
            <a:avLst/>
          </a:prstGeom>
          <a:noFill/>
        </p:spPr>
        <p:txBody>
          <a:bodyPr wrap="square">
            <a:spAutoFit/>
          </a:bodyPr>
          <a:lstStyle/>
          <a:p>
            <a:pPr algn="ctr"/>
            <a:r>
              <a:rPr lang="vi-VN" sz="2800" dirty="0">
                <a:latin typeface="+mj-lt"/>
              </a:rPr>
              <a:t>Chim líu lo rót mật trước hiên nhà, mái chùa cong veo.</a:t>
            </a:r>
            <a:endParaRPr lang="en-SG" sz="2800" dirty="0">
              <a:latin typeface="+mj-lt"/>
            </a:endParaRPr>
          </a:p>
        </p:txBody>
      </p:sp>
      <p:sp>
        <p:nvSpPr>
          <p:cNvPr id="1213" name="TextBox 1212">
            <a:extLst>
              <a:ext uri="{FF2B5EF4-FFF2-40B4-BE49-F238E27FC236}">
                <a16:creationId xmlns:a16="http://schemas.microsoft.com/office/drawing/2014/main" id="{17681CE6-5B1E-5ED8-648E-6E27C944E977}"/>
              </a:ext>
            </a:extLst>
          </p:cNvPr>
          <p:cNvSpPr txBox="1"/>
          <p:nvPr/>
        </p:nvSpPr>
        <p:spPr>
          <a:xfrm>
            <a:off x="5566707" y="2631492"/>
            <a:ext cx="2663462" cy="1815882"/>
          </a:xfrm>
          <a:prstGeom prst="rect">
            <a:avLst/>
          </a:prstGeom>
          <a:noFill/>
        </p:spPr>
        <p:txBody>
          <a:bodyPr wrap="square">
            <a:spAutoFit/>
          </a:bodyPr>
          <a:lstStyle/>
          <a:p>
            <a:pPr algn="ctr" defTabSz="685800">
              <a:buClrTx/>
            </a:pPr>
            <a:r>
              <a:rPr lang="vi-VN" sz="2800" dirty="0">
                <a:latin typeface="+mj-lt"/>
              </a:rPr>
              <a:t>gợi tả một không gian yên bình, thơ mộng, giàu chất tạo hình</a:t>
            </a:r>
            <a:endParaRPr lang="en-SG" sz="4000" kern="1200" dirty="0">
              <a:solidFill>
                <a:srgbClr val="222828"/>
              </a:solidFill>
              <a:latin typeface="+mj-lt"/>
              <a:ea typeface="+mn-ea"/>
              <a:cs typeface="+mn-cs"/>
            </a:endParaRPr>
          </a:p>
        </p:txBody>
      </p:sp>
      <p:sp>
        <p:nvSpPr>
          <p:cNvPr id="1214" name="Freeform 5">
            <a:extLst>
              <a:ext uri="{FF2B5EF4-FFF2-40B4-BE49-F238E27FC236}">
                <a16:creationId xmlns:a16="http://schemas.microsoft.com/office/drawing/2014/main" id="{8F82F3E7-65AB-F2FA-780B-0E8DC777CD01}"/>
              </a:ext>
            </a:extLst>
          </p:cNvPr>
          <p:cNvSpPr/>
          <p:nvPr/>
        </p:nvSpPr>
        <p:spPr>
          <a:xfrm>
            <a:off x="2790663" y="3706308"/>
            <a:ext cx="2933139" cy="1587059"/>
          </a:xfrm>
          <a:custGeom>
            <a:avLst/>
            <a:gdLst/>
            <a:ahLst/>
            <a:cxnLst/>
            <a:rect l="l" t="t" r="r" b="b"/>
            <a:pathLst>
              <a:path w="5144976" h="2637969">
                <a:moveTo>
                  <a:pt x="0" y="0"/>
                </a:moveTo>
                <a:lnTo>
                  <a:pt x="5144976" y="0"/>
                </a:lnTo>
                <a:lnTo>
                  <a:pt x="5144976" y="2637969"/>
                </a:lnTo>
                <a:lnTo>
                  <a:pt x="0" y="2637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378">
              <a:buClrTx/>
              <a:defRPr/>
            </a:pPr>
            <a:endParaRPr lang="en-US" sz="1800">
              <a:solidFill>
                <a:sysClr val="windowText" lastClr="000000"/>
              </a:solidFill>
              <a:ea typeface="+mn-ea"/>
            </a:endParaRPr>
          </a:p>
        </p:txBody>
      </p:sp>
      <p:pic>
        <p:nvPicPr>
          <p:cNvPr id="1215" name="Picture 20">
            <a:extLst>
              <a:ext uri="{FF2B5EF4-FFF2-40B4-BE49-F238E27FC236}">
                <a16:creationId xmlns:a16="http://schemas.microsoft.com/office/drawing/2014/main" id="{8CEE0D36-7AA7-90B4-6914-4E93031528E4}"/>
              </a:ext>
            </a:extLst>
          </p:cNvPr>
          <p:cNvPicPr>
            <a:picLocks noChangeAspect="1"/>
          </p:cNvPicPr>
          <p:nvPr/>
        </p:nvPicPr>
        <p:blipFill>
          <a:blip r:embed="rId5"/>
          <a:stretch>
            <a:fillRect/>
          </a:stretch>
        </p:blipFill>
        <p:spPr>
          <a:xfrm rot="1096701">
            <a:off x="8792636" y="1715464"/>
            <a:ext cx="180433" cy="1426176"/>
          </a:xfrm>
          <a:prstGeom prst="rect">
            <a:avLst/>
          </a:prstGeom>
          <a:noFill/>
          <a:ln w="9525">
            <a:noFill/>
          </a:ln>
        </p:spPr>
      </p:pic>
    </p:spTree>
    <p:extLst>
      <p:ext uri="{BB962C8B-B14F-4D97-AF65-F5344CB8AC3E}">
        <p14:creationId xmlns:p14="http://schemas.microsoft.com/office/powerpoint/2010/main" val="25963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14"/>
                                        </p:tgtEl>
                                        <p:attrNameLst>
                                          <p:attrName>style.visibility</p:attrName>
                                        </p:attrNameLst>
                                      </p:cBhvr>
                                      <p:to>
                                        <p:strVal val="visible"/>
                                      </p:to>
                                    </p:set>
                                    <p:animEffect transition="in" filter="barn(inVertical)">
                                      <p:cBhvr>
                                        <p:cTn id="12" dur="500"/>
                                        <p:tgtEl>
                                          <p:spTgt spid="1214"/>
                                        </p:tgtEl>
                                      </p:cBhvr>
                                    </p:animEffect>
                                  </p:childTnLst>
                                </p:cTn>
                              </p:par>
                              <p:par>
                                <p:cTn id="13" presetID="2" presetClass="entr" presetSubtype="4" fill="hold" nodeType="withEffect">
                                  <p:stCondLst>
                                    <p:cond delay="0"/>
                                  </p:stCondLst>
                                  <p:childTnLst>
                                    <p:set>
                                      <p:cBhvr>
                                        <p:cTn id="14" dur="1" fill="hold">
                                          <p:stCondLst>
                                            <p:cond delay="0"/>
                                          </p:stCondLst>
                                        </p:cTn>
                                        <p:tgtEl>
                                          <p:spTgt spid="1185"/>
                                        </p:tgtEl>
                                        <p:attrNameLst>
                                          <p:attrName>style.visibility</p:attrName>
                                        </p:attrNameLst>
                                      </p:cBhvr>
                                      <p:to>
                                        <p:strVal val="visible"/>
                                      </p:to>
                                    </p:set>
                                    <p:anim calcmode="lin" valueType="num">
                                      <p:cBhvr additive="base">
                                        <p:cTn id="15" dur="500" fill="hold"/>
                                        <p:tgtEl>
                                          <p:spTgt spid="1185"/>
                                        </p:tgtEl>
                                        <p:attrNameLst>
                                          <p:attrName>ppt_x</p:attrName>
                                        </p:attrNameLst>
                                      </p:cBhvr>
                                      <p:tavLst>
                                        <p:tav tm="0">
                                          <p:val>
                                            <p:strVal val="#ppt_x"/>
                                          </p:val>
                                        </p:tav>
                                        <p:tav tm="100000">
                                          <p:val>
                                            <p:strVal val="#ppt_x"/>
                                          </p:val>
                                        </p:tav>
                                      </p:tavLst>
                                    </p:anim>
                                    <p:anim calcmode="lin" valueType="num">
                                      <p:cBhvr additive="base">
                                        <p:cTn id="16" dur="500" fill="hold"/>
                                        <p:tgtEl>
                                          <p:spTgt spid="118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86"/>
                                        </p:tgtEl>
                                        <p:attrNameLst>
                                          <p:attrName>style.visibility</p:attrName>
                                        </p:attrNameLst>
                                      </p:cBhvr>
                                      <p:to>
                                        <p:strVal val="visible"/>
                                      </p:to>
                                    </p:set>
                                    <p:anim calcmode="lin" valueType="num">
                                      <p:cBhvr additive="base">
                                        <p:cTn id="19" dur="500" fill="hold"/>
                                        <p:tgtEl>
                                          <p:spTgt spid="1186"/>
                                        </p:tgtEl>
                                        <p:attrNameLst>
                                          <p:attrName>ppt_x</p:attrName>
                                        </p:attrNameLst>
                                      </p:cBhvr>
                                      <p:tavLst>
                                        <p:tav tm="0">
                                          <p:val>
                                            <p:strVal val="#ppt_x"/>
                                          </p:val>
                                        </p:tav>
                                        <p:tav tm="100000">
                                          <p:val>
                                            <p:strVal val="#ppt_x"/>
                                          </p:val>
                                        </p:tav>
                                      </p:tavLst>
                                    </p:anim>
                                    <p:anim calcmode="lin" valueType="num">
                                      <p:cBhvr additive="base">
                                        <p:cTn id="20" dur="500" fill="hold"/>
                                        <p:tgtEl>
                                          <p:spTgt spid="11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11"/>
                                        </p:tgtEl>
                                        <p:attrNameLst>
                                          <p:attrName>style.visibility</p:attrName>
                                        </p:attrNameLst>
                                      </p:cBhvr>
                                      <p:to>
                                        <p:strVal val="visible"/>
                                      </p:to>
                                    </p:set>
                                    <p:anim calcmode="lin" valueType="num">
                                      <p:cBhvr additive="base">
                                        <p:cTn id="23" dur="500" fill="hold"/>
                                        <p:tgtEl>
                                          <p:spTgt spid="1211"/>
                                        </p:tgtEl>
                                        <p:attrNameLst>
                                          <p:attrName>ppt_x</p:attrName>
                                        </p:attrNameLst>
                                      </p:cBhvr>
                                      <p:tavLst>
                                        <p:tav tm="0">
                                          <p:val>
                                            <p:strVal val="#ppt_x"/>
                                          </p:val>
                                        </p:tav>
                                        <p:tav tm="100000">
                                          <p:val>
                                            <p:strVal val="#ppt_x"/>
                                          </p:val>
                                        </p:tav>
                                      </p:tavLst>
                                    </p:anim>
                                    <p:anim calcmode="lin" valueType="num">
                                      <p:cBhvr additive="base">
                                        <p:cTn id="24" dur="500" fill="hold"/>
                                        <p:tgtEl>
                                          <p:spTgt spid="12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89"/>
                                        </p:tgtEl>
                                        <p:attrNameLst>
                                          <p:attrName>style.visibility</p:attrName>
                                        </p:attrNameLst>
                                      </p:cBhvr>
                                      <p:to>
                                        <p:strVal val="visible"/>
                                      </p:to>
                                    </p:set>
                                    <p:animEffect transition="in" filter="barn(inVertical)">
                                      <p:cBhvr>
                                        <p:cTn id="29" dur="500"/>
                                        <p:tgtEl>
                                          <p:spTgt spid="1189"/>
                                        </p:tgtEl>
                                      </p:cBhvr>
                                    </p:animEffect>
                                  </p:childTnLst>
                                </p:cTn>
                              </p:par>
                              <p:par>
                                <p:cTn id="30" presetID="16" presetClass="entr" presetSubtype="21" fill="hold" nodeType="withEffect">
                                  <p:stCondLst>
                                    <p:cond delay="0"/>
                                  </p:stCondLst>
                                  <p:childTnLst>
                                    <p:set>
                                      <p:cBhvr>
                                        <p:cTn id="31" dur="1" fill="hold">
                                          <p:stCondLst>
                                            <p:cond delay="0"/>
                                          </p:stCondLst>
                                        </p:cTn>
                                        <p:tgtEl>
                                          <p:spTgt spid="1187"/>
                                        </p:tgtEl>
                                        <p:attrNameLst>
                                          <p:attrName>style.visibility</p:attrName>
                                        </p:attrNameLst>
                                      </p:cBhvr>
                                      <p:to>
                                        <p:strVal val="visible"/>
                                      </p:to>
                                    </p:set>
                                    <p:animEffect transition="in" filter="barn(inVertical)">
                                      <p:cBhvr>
                                        <p:cTn id="32" dur="500"/>
                                        <p:tgtEl>
                                          <p:spTgt spid="118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12"/>
                                        </p:tgtEl>
                                        <p:attrNameLst>
                                          <p:attrName>style.visibility</p:attrName>
                                        </p:attrNameLst>
                                      </p:cBhvr>
                                      <p:to>
                                        <p:strVal val="visible"/>
                                      </p:to>
                                    </p:set>
                                    <p:animEffect transition="in" filter="barn(inVertical)">
                                      <p:cBhvr>
                                        <p:cTn id="35" dur="500"/>
                                        <p:tgtEl>
                                          <p:spTgt spid="1212"/>
                                        </p:tgtEl>
                                      </p:cBhvr>
                                    </p:animEffect>
                                  </p:childTnLst>
                                </p:cTn>
                              </p:par>
                              <p:par>
                                <p:cTn id="36" presetID="16" presetClass="entr" presetSubtype="21" fill="hold" nodeType="withEffect">
                                  <p:stCondLst>
                                    <p:cond delay="0"/>
                                  </p:stCondLst>
                                  <p:childTnLst>
                                    <p:set>
                                      <p:cBhvr>
                                        <p:cTn id="37" dur="1" fill="hold">
                                          <p:stCondLst>
                                            <p:cond delay="0"/>
                                          </p:stCondLst>
                                        </p:cTn>
                                        <p:tgtEl>
                                          <p:spTgt spid="1200"/>
                                        </p:tgtEl>
                                        <p:attrNameLst>
                                          <p:attrName>style.visibility</p:attrName>
                                        </p:attrNameLst>
                                      </p:cBhvr>
                                      <p:to>
                                        <p:strVal val="visible"/>
                                      </p:to>
                                    </p:set>
                                    <p:animEffect transition="in" filter="barn(inVertical)">
                                      <p:cBhvr>
                                        <p:cTn id="38" dur="500"/>
                                        <p:tgtEl>
                                          <p:spTgt spid="120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88"/>
                                        </p:tgtEl>
                                        <p:attrNameLst>
                                          <p:attrName>style.visibility</p:attrName>
                                        </p:attrNameLst>
                                      </p:cBhvr>
                                      <p:to>
                                        <p:strVal val="visible"/>
                                      </p:to>
                                    </p:set>
                                    <p:animEffect transition="in" filter="barn(inVertical)">
                                      <p:cBhvr>
                                        <p:cTn id="43" dur="500"/>
                                        <p:tgtEl>
                                          <p:spTgt spid="118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13"/>
                                        </p:tgtEl>
                                        <p:attrNameLst>
                                          <p:attrName>style.visibility</p:attrName>
                                        </p:attrNameLst>
                                      </p:cBhvr>
                                      <p:to>
                                        <p:strVal val="visible"/>
                                      </p:to>
                                    </p:set>
                                    <p:animEffect transition="in" filter="barn(inVertical)">
                                      <p:cBhvr>
                                        <p:cTn id="46" dur="500"/>
                                        <p:tgtEl>
                                          <p:spTgt spid="1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p:bldP spid="1212" grpId="0"/>
      <p:bldP spid="1213" grpId="0"/>
      <p:bldP spid="12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2">
          <a:extLst>
            <a:ext uri="{FF2B5EF4-FFF2-40B4-BE49-F238E27FC236}">
              <a16:creationId xmlns:a16="http://schemas.microsoft.com/office/drawing/2014/main" id="{DFDC27D8-95AA-E5BE-32AB-2A7EAE377144}"/>
            </a:ext>
          </a:extLst>
        </p:cNvPr>
        <p:cNvGrpSpPr/>
        <p:nvPr/>
      </p:nvGrpSpPr>
      <p:grpSpPr>
        <a:xfrm>
          <a:off x="0" y="0"/>
          <a:ext cx="0" cy="0"/>
          <a:chOff x="0" y="0"/>
          <a:chExt cx="0" cy="0"/>
        </a:xfrm>
      </p:grpSpPr>
      <p:sp>
        <p:nvSpPr>
          <p:cNvPr id="3" name="Google Shape;1120;p59">
            <a:extLst>
              <a:ext uri="{FF2B5EF4-FFF2-40B4-BE49-F238E27FC236}">
                <a16:creationId xmlns:a16="http://schemas.microsoft.com/office/drawing/2014/main" id="{DA6E2064-B95B-E91E-D30B-B757786B0FEE}"/>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a:extLst>
              <a:ext uri="{FF2B5EF4-FFF2-40B4-BE49-F238E27FC236}">
                <a16:creationId xmlns:a16="http://schemas.microsoft.com/office/drawing/2014/main" id="{B1239551-A3C0-16FB-8331-0B05B4D41406}"/>
              </a:ext>
            </a:extLst>
          </p:cNvPr>
          <p:cNvSpPr txBox="1">
            <a:spLocks noGrp="1"/>
          </p:cNvSpPr>
          <p:nvPr>
            <p:ph type="title"/>
          </p:nvPr>
        </p:nvSpPr>
        <p:spPr>
          <a:xfrm>
            <a:off x="3719870" y="68117"/>
            <a:ext cx="2068776" cy="505543"/>
          </a:xfrm>
          <a:custGeom>
            <a:avLst/>
            <a:gdLst>
              <a:gd name="connsiteX0" fmla="*/ 0 w 2068776"/>
              <a:gd name="connsiteY0" fmla="*/ 0 h 505543"/>
              <a:gd name="connsiteX1" fmla="*/ 710280 w 2068776"/>
              <a:gd name="connsiteY1" fmla="*/ 0 h 505543"/>
              <a:gd name="connsiteX2" fmla="*/ 1337808 w 2068776"/>
              <a:gd name="connsiteY2" fmla="*/ 0 h 505543"/>
              <a:gd name="connsiteX3" fmla="*/ 2068776 w 2068776"/>
              <a:gd name="connsiteY3" fmla="*/ 0 h 505543"/>
              <a:gd name="connsiteX4" fmla="*/ 2068776 w 2068776"/>
              <a:gd name="connsiteY4" fmla="*/ 505543 h 505543"/>
              <a:gd name="connsiteX5" fmla="*/ 1379184 w 2068776"/>
              <a:gd name="connsiteY5" fmla="*/ 505543 h 505543"/>
              <a:gd name="connsiteX6" fmla="*/ 751655 w 2068776"/>
              <a:gd name="connsiteY6" fmla="*/ 505543 h 505543"/>
              <a:gd name="connsiteX7" fmla="*/ 0 w 2068776"/>
              <a:gd name="connsiteY7" fmla="*/ 505543 h 505543"/>
              <a:gd name="connsiteX8" fmla="*/ 0 w 2068776"/>
              <a:gd name="connsiteY8"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76" h="505543" fill="none" extrusionOk="0">
                <a:moveTo>
                  <a:pt x="0" y="0"/>
                </a:moveTo>
                <a:cubicBezTo>
                  <a:pt x="280349" y="14614"/>
                  <a:pt x="388551" y="23501"/>
                  <a:pt x="710280" y="0"/>
                </a:cubicBezTo>
                <a:cubicBezTo>
                  <a:pt x="1032009" y="-23501"/>
                  <a:pt x="1115215" y="-21063"/>
                  <a:pt x="1337808" y="0"/>
                </a:cubicBezTo>
                <a:cubicBezTo>
                  <a:pt x="1560401" y="21063"/>
                  <a:pt x="1874999" y="35561"/>
                  <a:pt x="2068776" y="0"/>
                </a:cubicBezTo>
                <a:cubicBezTo>
                  <a:pt x="2085598" y="103593"/>
                  <a:pt x="2073631" y="342233"/>
                  <a:pt x="2068776" y="505543"/>
                </a:cubicBezTo>
                <a:cubicBezTo>
                  <a:pt x="1766466" y="518022"/>
                  <a:pt x="1721607" y="531938"/>
                  <a:pt x="1379184" y="505543"/>
                </a:cubicBezTo>
                <a:cubicBezTo>
                  <a:pt x="1036761" y="479148"/>
                  <a:pt x="885232" y="498467"/>
                  <a:pt x="751655" y="505543"/>
                </a:cubicBezTo>
                <a:cubicBezTo>
                  <a:pt x="618078" y="512619"/>
                  <a:pt x="364977" y="519623"/>
                  <a:pt x="0" y="505543"/>
                </a:cubicBezTo>
                <a:cubicBezTo>
                  <a:pt x="20436" y="321646"/>
                  <a:pt x="10626" y="207410"/>
                  <a:pt x="0" y="0"/>
                </a:cubicBezTo>
                <a:close/>
              </a:path>
              <a:path w="2068776" h="505543" stroke="0" extrusionOk="0">
                <a:moveTo>
                  <a:pt x="0" y="0"/>
                </a:moveTo>
                <a:cubicBezTo>
                  <a:pt x="188871" y="-6993"/>
                  <a:pt x="511282" y="-15181"/>
                  <a:pt x="730968" y="0"/>
                </a:cubicBezTo>
                <a:cubicBezTo>
                  <a:pt x="950654" y="15181"/>
                  <a:pt x="1152349" y="2396"/>
                  <a:pt x="1399872" y="0"/>
                </a:cubicBezTo>
                <a:cubicBezTo>
                  <a:pt x="1647395" y="-2396"/>
                  <a:pt x="1767084" y="10793"/>
                  <a:pt x="2068776" y="0"/>
                </a:cubicBezTo>
                <a:cubicBezTo>
                  <a:pt x="2073049" y="123828"/>
                  <a:pt x="2075016" y="349585"/>
                  <a:pt x="2068776" y="505543"/>
                </a:cubicBezTo>
                <a:cubicBezTo>
                  <a:pt x="1864963" y="483085"/>
                  <a:pt x="1571520" y="528869"/>
                  <a:pt x="1399872" y="505543"/>
                </a:cubicBezTo>
                <a:cubicBezTo>
                  <a:pt x="1228224" y="482217"/>
                  <a:pt x="887611" y="510928"/>
                  <a:pt x="668904" y="505543"/>
                </a:cubicBezTo>
                <a:cubicBezTo>
                  <a:pt x="450197" y="500158"/>
                  <a:pt x="251952" y="527398"/>
                  <a:pt x="0" y="505543"/>
                </a:cubicBezTo>
                <a:cubicBezTo>
                  <a:pt x="16755" y="391074"/>
                  <a:pt x="6635" y="107601"/>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2. Câu 2</a:t>
            </a:r>
            <a:endParaRPr b="1" dirty="0">
              <a:solidFill>
                <a:srgbClr val="FF0000"/>
              </a:solidFill>
              <a:latin typeface="+mj-lt"/>
            </a:endParaRPr>
          </a:p>
        </p:txBody>
      </p:sp>
      <p:grpSp>
        <p:nvGrpSpPr>
          <p:cNvPr id="1018" name="Google Shape;1018;p56">
            <a:extLst>
              <a:ext uri="{FF2B5EF4-FFF2-40B4-BE49-F238E27FC236}">
                <a16:creationId xmlns:a16="http://schemas.microsoft.com/office/drawing/2014/main" id="{338A2F3E-5A09-116E-A74C-DFCECA4DBC3C}"/>
              </a:ext>
            </a:extLst>
          </p:cNvPr>
          <p:cNvGrpSpPr/>
          <p:nvPr/>
        </p:nvGrpSpPr>
        <p:grpSpPr>
          <a:xfrm>
            <a:off x="-151889" y="4710763"/>
            <a:ext cx="9470928" cy="636960"/>
            <a:chOff x="-163512" y="4483850"/>
            <a:chExt cx="9470928" cy="812055"/>
          </a:xfrm>
        </p:grpSpPr>
        <p:sp>
          <p:nvSpPr>
            <p:cNvPr id="1019" name="Google Shape;1019;p56">
              <a:extLst>
                <a:ext uri="{FF2B5EF4-FFF2-40B4-BE49-F238E27FC236}">
                  <a16:creationId xmlns:a16="http://schemas.microsoft.com/office/drawing/2014/main" id="{9CA788AA-3027-6BEB-D837-161A3F424C66}"/>
                </a:ext>
              </a:extLst>
            </p:cNvPr>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a:extLst>
                <a:ext uri="{FF2B5EF4-FFF2-40B4-BE49-F238E27FC236}">
                  <a16:creationId xmlns:a16="http://schemas.microsoft.com/office/drawing/2014/main" id="{358CB0EB-372C-A4FB-B666-5CC4B7FF9680}"/>
                </a:ext>
              </a:extLst>
            </p:cNvPr>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a:extLst>
                <a:ext uri="{FF2B5EF4-FFF2-40B4-BE49-F238E27FC236}">
                  <a16:creationId xmlns:a16="http://schemas.microsoft.com/office/drawing/2014/main" id="{625819BE-BA2E-BCDE-DAAB-F7CE0E842AC5}"/>
                </a:ext>
              </a:extLst>
            </p:cNvPr>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a:extLst>
              <a:ext uri="{FF2B5EF4-FFF2-40B4-BE49-F238E27FC236}">
                <a16:creationId xmlns:a16="http://schemas.microsoft.com/office/drawing/2014/main" id="{F33462DF-7F7F-D13D-BF7B-43CE32EE2445}"/>
              </a:ext>
            </a:extLst>
          </p:cNvPr>
          <p:cNvGrpSpPr/>
          <p:nvPr/>
        </p:nvGrpSpPr>
        <p:grpSpPr>
          <a:xfrm>
            <a:off x="1379408" y="112019"/>
            <a:ext cx="547363" cy="977504"/>
            <a:chOff x="4135095" y="2070610"/>
            <a:chExt cx="873810" cy="1864396"/>
          </a:xfrm>
        </p:grpSpPr>
        <p:sp>
          <p:nvSpPr>
            <p:cNvPr id="1023" name="Google Shape;1023;p56">
              <a:extLst>
                <a:ext uri="{FF2B5EF4-FFF2-40B4-BE49-F238E27FC236}">
                  <a16:creationId xmlns:a16="http://schemas.microsoft.com/office/drawing/2014/main" id="{8A8E5269-F624-BF3C-96B9-57BFA992E4C1}"/>
                </a:ext>
              </a:extLst>
            </p:cNvPr>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a:extLst>
                <a:ext uri="{FF2B5EF4-FFF2-40B4-BE49-F238E27FC236}">
                  <a16:creationId xmlns:a16="http://schemas.microsoft.com/office/drawing/2014/main" id="{88B58BF0-AB05-E5FB-FB02-66B4E6606BBC}"/>
                </a:ext>
              </a:extLst>
            </p:cNvPr>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a:extLst>
                <a:ext uri="{FF2B5EF4-FFF2-40B4-BE49-F238E27FC236}">
                  <a16:creationId xmlns:a16="http://schemas.microsoft.com/office/drawing/2014/main" id="{E2DCA576-BC72-B467-4CBE-AC37E7562D45}"/>
                </a:ext>
              </a:extLst>
            </p:cNvPr>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9" name="Google Shape;1166;p36">
            <a:extLst>
              <a:ext uri="{FF2B5EF4-FFF2-40B4-BE49-F238E27FC236}">
                <a16:creationId xmlns:a16="http://schemas.microsoft.com/office/drawing/2014/main" id="{5F074A21-3D26-EAFC-EE2D-559E0B44EABA}"/>
              </a:ext>
            </a:extLst>
          </p:cNvPr>
          <p:cNvSpPr txBox="1"/>
          <p:nvPr/>
        </p:nvSpPr>
        <p:spPr>
          <a:xfrm>
            <a:off x="-55451" y="1852788"/>
            <a:ext cx="2011527"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Líu lo (từ láy): Âm thanh tiếng chim vang vọng trong không gian đảo Sơn Ca.</a:t>
            </a:r>
            <a:endParaRPr kumimoji="0" lang="en-SG" sz="28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70" name="Google Shape;1170;p36">
            <a:extLst>
              <a:ext uri="{FF2B5EF4-FFF2-40B4-BE49-F238E27FC236}">
                <a16:creationId xmlns:a16="http://schemas.microsoft.com/office/drawing/2014/main" id="{89EE5CAF-EE43-6D4B-4E1D-88093E8B647D}"/>
              </a:ext>
            </a:extLst>
          </p:cNvPr>
          <p:cNvSpPr txBox="1"/>
          <p:nvPr/>
        </p:nvSpPr>
        <p:spPr>
          <a:xfrm>
            <a:off x="3938298" y="1823840"/>
            <a:ext cx="296413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Cong veo (từ ghép): Diễn tả vẻ đẹp của mái chùa, một kiến trúc cổ mang dáng nét của làng quê Việt Nam yên bình, trong veo được khắc chạm trong cảnh chiều của đảo Sơn Ca.</a:t>
            </a:r>
            <a:endParaRPr kumimoji="0" lang="en-SG"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1" name="Google Shape;1174;p36">
            <a:extLst>
              <a:ext uri="{FF2B5EF4-FFF2-40B4-BE49-F238E27FC236}">
                <a16:creationId xmlns:a16="http://schemas.microsoft.com/office/drawing/2014/main" id="{A3E3FB5F-4DB8-C154-40F0-632CA84FE878}"/>
              </a:ext>
            </a:extLst>
          </p:cNvPr>
          <p:cNvSpPr txBox="1"/>
          <p:nvPr/>
        </p:nvSpPr>
        <p:spPr>
          <a:xfrm>
            <a:off x="1926771" y="1823841"/>
            <a:ext cx="2201439"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Rót mật (cụm động từ): Tiếng chim như rót mật ngọt của niềm vui, của giai điệu thiên nhiên tới con người.</a:t>
            </a:r>
            <a:endParaRPr kumimoji="0" lang="en-SG" sz="28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72" name="Google Shape;1182;p36">
            <a:extLst>
              <a:ext uri="{FF2B5EF4-FFF2-40B4-BE49-F238E27FC236}">
                <a16:creationId xmlns:a16="http://schemas.microsoft.com/office/drawing/2014/main" id="{B1571788-A402-83C2-30D5-310C5DB0D6A8}"/>
              </a:ext>
            </a:extLst>
          </p:cNvPr>
          <p:cNvSpPr txBox="1"/>
          <p:nvPr/>
        </p:nvSpPr>
        <p:spPr>
          <a:xfrm>
            <a:off x="6902428" y="1896779"/>
            <a:ext cx="2241572"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Chiều cổ tích (cụm danh từ): Gợi không khí một buổi chiều tĩnh lặng, khắc chạm vẻ đẹp xưa cũ của mái chùa cong cong.</a:t>
            </a:r>
            <a:endParaRPr kumimoji="0" lang="en-SG" sz="20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73" name="Google Shape;1160;p36">
            <a:extLst>
              <a:ext uri="{FF2B5EF4-FFF2-40B4-BE49-F238E27FC236}">
                <a16:creationId xmlns:a16="http://schemas.microsoft.com/office/drawing/2014/main" id="{6D3AD3C2-0A38-E7F1-31B7-F5B685ECC19D}"/>
              </a:ext>
            </a:extLst>
          </p:cNvPr>
          <p:cNvGrpSpPr/>
          <p:nvPr/>
        </p:nvGrpSpPr>
        <p:grpSpPr>
          <a:xfrm>
            <a:off x="2330057" y="521504"/>
            <a:ext cx="4507021" cy="990393"/>
            <a:chOff x="2663172" y="1394685"/>
            <a:chExt cx="5029982" cy="1320524"/>
          </a:xfrm>
        </p:grpSpPr>
        <p:sp>
          <p:nvSpPr>
            <p:cNvPr id="1174" name="Google Shape;1161;p36">
              <a:extLst>
                <a:ext uri="{FF2B5EF4-FFF2-40B4-BE49-F238E27FC236}">
                  <a16:creationId xmlns:a16="http://schemas.microsoft.com/office/drawing/2014/main" id="{1C9B53A3-E41A-F924-32C2-4BEBCF04854A}"/>
                </a:ext>
              </a:extLst>
            </p:cNvPr>
            <p:cNvSpPr/>
            <p:nvPr/>
          </p:nvSpPr>
          <p:spPr>
            <a:xfrm>
              <a:off x="5191246" y="1394685"/>
              <a:ext cx="714300" cy="49260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766"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62;p36">
              <a:extLst>
                <a:ext uri="{FF2B5EF4-FFF2-40B4-BE49-F238E27FC236}">
                  <a16:creationId xmlns:a16="http://schemas.microsoft.com/office/drawing/2014/main" id="{33E42199-34B6-F540-8194-F588C4655D2F}"/>
                </a:ext>
              </a:extLst>
            </p:cNvPr>
            <p:cNvSpPr txBox="1"/>
            <p:nvPr/>
          </p:nvSpPr>
          <p:spPr>
            <a:xfrm>
              <a:off x="2663172" y="1959721"/>
              <a:ext cx="5029982" cy="755488"/>
            </a:xfrm>
            <a:prstGeom prst="rect">
              <a:avLst/>
            </a:prstGeom>
            <a:solidFill>
              <a:srgbClr val="F5B71D">
                <a:lumMod val="20000"/>
                <a:lumOff val="8000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766" rtl="0" eaLnBrk="1" fontAlgn="auto" latinLnBrk="0" hangingPunct="1">
                <a:lnSpc>
                  <a:spcPct val="100000"/>
                </a:lnSpc>
                <a:spcBef>
                  <a:spcPts val="0"/>
                </a:spcBef>
                <a:spcAft>
                  <a:spcPts val="0"/>
                </a:spcAft>
                <a:buClr>
                  <a:srgbClr val="000000"/>
                </a:buClr>
                <a:buSzPts val="1100"/>
                <a:buFont typeface="Arial"/>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Từ ngữ đặc sắc</a:t>
              </a:r>
              <a:endParaRPr kumimoji="0" sz="7200" b="1" i="1" u="none" strike="noStrike" kern="0" cap="none" spc="0" normalizeH="0" baseline="0" noProof="0" dirty="0">
                <a:ln>
                  <a:noFill/>
                </a:ln>
                <a:solidFill>
                  <a:srgbClr val="FFFFFF"/>
                </a:solidFill>
                <a:effectLst/>
                <a:uLnTx/>
                <a:uFillTx/>
                <a:latin typeface="Arial"/>
                <a:ea typeface="Fredoka"/>
                <a:cs typeface="Times New Roman" panose="02020603050405020304" pitchFamily="18" charset="0"/>
                <a:sym typeface="Fredoka"/>
              </a:endParaRPr>
            </a:p>
          </p:txBody>
        </p:sp>
      </p:grpSp>
      <p:sp>
        <p:nvSpPr>
          <p:cNvPr id="1176" name="Google Shape;1167;p36">
            <a:extLst>
              <a:ext uri="{FF2B5EF4-FFF2-40B4-BE49-F238E27FC236}">
                <a16:creationId xmlns:a16="http://schemas.microsoft.com/office/drawing/2014/main" id="{C2129E08-A3FA-3FBC-2EF9-6E6E16333F7A}"/>
              </a:ext>
            </a:extLst>
          </p:cNvPr>
          <p:cNvSpPr/>
          <p:nvPr/>
        </p:nvSpPr>
        <p:spPr>
          <a:xfrm>
            <a:off x="913885" y="1536414"/>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766"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FFFFFF"/>
                </a:solidFill>
                <a:effectLst/>
                <a:uLnTx/>
                <a:uFillTx/>
                <a:latin typeface="Fredoka"/>
                <a:ea typeface="Fredoka"/>
                <a:cs typeface="Fredoka"/>
                <a:sym typeface="Fredoka"/>
              </a:rPr>
              <a:t>01</a:t>
            </a:r>
            <a:endParaRPr kumimoji="0" sz="1800" b="1" i="0" u="none" strike="noStrike" kern="0" cap="none" spc="0" normalizeH="0" baseline="0" noProof="0">
              <a:ln>
                <a:noFill/>
              </a:ln>
              <a:solidFill>
                <a:srgbClr val="FFFFFF"/>
              </a:solidFill>
              <a:effectLst/>
              <a:uLnTx/>
              <a:uFillTx/>
              <a:latin typeface="Fredoka"/>
              <a:ea typeface="Fredoka"/>
              <a:cs typeface="Fredoka"/>
              <a:sym typeface="Fredoka"/>
            </a:endParaRPr>
          </a:p>
        </p:txBody>
      </p:sp>
      <p:sp>
        <p:nvSpPr>
          <p:cNvPr id="1177" name="Google Shape;1171;p36">
            <a:extLst>
              <a:ext uri="{FF2B5EF4-FFF2-40B4-BE49-F238E27FC236}">
                <a16:creationId xmlns:a16="http://schemas.microsoft.com/office/drawing/2014/main" id="{1F27F28E-E565-C8E7-1D92-2F4FB95F9750}"/>
              </a:ext>
            </a:extLst>
          </p:cNvPr>
          <p:cNvSpPr/>
          <p:nvPr/>
        </p:nvSpPr>
        <p:spPr>
          <a:xfrm>
            <a:off x="4934515" y="1530964"/>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766"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FFFFFF"/>
                </a:solidFill>
                <a:effectLst/>
                <a:uLnTx/>
                <a:uFillTx/>
                <a:latin typeface="Fredoka"/>
                <a:ea typeface="Fredoka"/>
                <a:cs typeface="Fredoka"/>
                <a:sym typeface="Fredoka"/>
              </a:rPr>
              <a:t>03</a:t>
            </a:r>
            <a:endParaRPr kumimoji="0" sz="1800" b="1" i="0" u="none" strike="noStrike" kern="0" cap="none" spc="0" normalizeH="0" baseline="0" noProof="0">
              <a:ln>
                <a:noFill/>
              </a:ln>
              <a:solidFill>
                <a:srgbClr val="FFFFFF"/>
              </a:solidFill>
              <a:effectLst/>
              <a:uLnTx/>
              <a:uFillTx/>
              <a:latin typeface="Fredoka"/>
              <a:ea typeface="Fredoka"/>
              <a:cs typeface="Fredoka"/>
              <a:sym typeface="Fredoka"/>
            </a:endParaRPr>
          </a:p>
        </p:txBody>
      </p:sp>
      <p:sp>
        <p:nvSpPr>
          <p:cNvPr id="1178" name="Google Shape;1175;p36">
            <a:extLst>
              <a:ext uri="{FF2B5EF4-FFF2-40B4-BE49-F238E27FC236}">
                <a16:creationId xmlns:a16="http://schemas.microsoft.com/office/drawing/2014/main" id="{6E6945E1-CA11-3483-F55D-56AB7A617E42}"/>
              </a:ext>
            </a:extLst>
          </p:cNvPr>
          <p:cNvSpPr/>
          <p:nvPr/>
        </p:nvSpPr>
        <p:spPr>
          <a:xfrm>
            <a:off x="2725953" y="1535682"/>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766"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FFFFFF"/>
                </a:solidFill>
                <a:effectLst/>
                <a:uLnTx/>
                <a:uFillTx/>
                <a:latin typeface="Fredoka"/>
                <a:ea typeface="Fredoka"/>
                <a:cs typeface="Fredoka"/>
                <a:sym typeface="Fredoka"/>
              </a:rPr>
              <a:t>02</a:t>
            </a:r>
            <a:endParaRPr kumimoji="0" sz="1800" b="1" i="0" u="none" strike="noStrike" kern="0" cap="none" spc="0" normalizeH="0" baseline="0" noProof="0">
              <a:ln>
                <a:noFill/>
              </a:ln>
              <a:solidFill>
                <a:srgbClr val="FFFFFF"/>
              </a:solidFill>
              <a:effectLst/>
              <a:uLnTx/>
              <a:uFillTx/>
              <a:latin typeface="Fredoka"/>
              <a:ea typeface="Fredoka"/>
              <a:cs typeface="Fredoka"/>
              <a:sym typeface="Fredoka"/>
            </a:endParaRPr>
          </a:p>
        </p:txBody>
      </p:sp>
      <p:sp>
        <p:nvSpPr>
          <p:cNvPr id="1179" name="Google Shape;1183;p36">
            <a:extLst>
              <a:ext uri="{FF2B5EF4-FFF2-40B4-BE49-F238E27FC236}">
                <a16:creationId xmlns:a16="http://schemas.microsoft.com/office/drawing/2014/main" id="{319A3E5C-FAB7-0C71-7F6C-84EE409FA03A}"/>
              </a:ext>
            </a:extLst>
          </p:cNvPr>
          <p:cNvSpPr/>
          <p:nvPr/>
        </p:nvSpPr>
        <p:spPr>
          <a:xfrm>
            <a:off x="7278176" y="148966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766"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FFFFFF"/>
                </a:solidFill>
                <a:effectLst/>
                <a:uLnTx/>
                <a:uFillTx/>
                <a:latin typeface="Fredoka"/>
                <a:ea typeface="Fredoka"/>
                <a:cs typeface="Fredoka"/>
                <a:sym typeface="Fredoka"/>
              </a:rPr>
              <a:t>04</a:t>
            </a:r>
            <a:endParaRPr kumimoji="0" sz="1800" b="1" i="0" u="none" strike="noStrike" kern="0" cap="none" spc="0" normalizeH="0" baseline="0" noProof="0">
              <a:ln>
                <a:noFill/>
              </a:ln>
              <a:solidFill>
                <a:srgbClr val="FFFFFF"/>
              </a:solidFill>
              <a:effectLst/>
              <a:uLnTx/>
              <a:uFillTx/>
              <a:latin typeface="Fredoka"/>
              <a:ea typeface="Fredoka"/>
              <a:cs typeface="Fredoka"/>
              <a:sym typeface="Fredoka"/>
            </a:endParaRPr>
          </a:p>
        </p:txBody>
      </p:sp>
      <p:cxnSp>
        <p:nvCxnSpPr>
          <p:cNvPr id="1180" name="Google Shape;1184;p36">
            <a:extLst>
              <a:ext uri="{FF2B5EF4-FFF2-40B4-BE49-F238E27FC236}">
                <a16:creationId xmlns:a16="http://schemas.microsoft.com/office/drawing/2014/main" id="{DF893367-E0ED-E390-9265-FEF82435FD2F}"/>
              </a:ext>
            </a:extLst>
          </p:cNvPr>
          <p:cNvCxnSpPr>
            <a:stCxn id="1176" idx="3"/>
            <a:endCxn id="1178" idx="1"/>
          </p:cNvCxnSpPr>
          <p:nvPr/>
        </p:nvCxnSpPr>
        <p:spPr>
          <a:xfrm flipV="1">
            <a:off x="1706873" y="1720407"/>
            <a:ext cx="1019080" cy="732"/>
          </a:xfrm>
          <a:prstGeom prst="straightConnector1">
            <a:avLst/>
          </a:prstGeom>
          <a:noFill/>
          <a:ln w="19050" cap="flat" cmpd="sng">
            <a:solidFill>
              <a:srgbClr val="FFAB15"/>
            </a:solidFill>
            <a:prstDash val="solid"/>
            <a:round/>
            <a:headEnd type="none" w="med" len="med"/>
            <a:tailEnd type="none" w="med" len="med"/>
          </a:ln>
        </p:spPr>
      </p:cxnSp>
      <p:cxnSp>
        <p:nvCxnSpPr>
          <p:cNvPr id="1181" name="Google Shape;1185;p36">
            <a:extLst>
              <a:ext uri="{FF2B5EF4-FFF2-40B4-BE49-F238E27FC236}">
                <a16:creationId xmlns:a16="http://schemas.microsoft.com/office/drawing/2014/main" id="{8032DF57-C1D1-894D-941D-BC2766385CE6}"/>
              </a:ext>
            </a:extLst>
          </p:cNvPr>
          <p:cNvCxnSpPr>
            <a:stCxn id="1178" idx="3"/>
            <a:endCxn id="1177" idx="1"/>
          </p:cNvCxnSpPr>
          <p:nvPr/>
        </p:nvCxnSpPr>
        <p:spPr>
          <a:xfrm flipV="1">
            <a:off x="3518941" y="1715689"/>
            <a:ext cx="1415574" cy="4718"/>
          </a:xfrm>
          <a:prstGeom prst="straightConnector1">
            <a:avLst/>
          </a:prstGeom>
          <a:noFill/>
          <a:ln w="19050" cap="flat" cmpd="sng">
            <a:solidFill>
              <a:srgbClr val="FFAB15"/>
            </a:solidFill>
            <a:prstDash val="solid"/>
            <a:round/>
            <a:headEnd type="none" w="med" len="med"/>
            <a:tailEnd type="none" w="med" len="med"/>
          </a:ln>
        </p:spPr>
      </p:cxnSp>
      <p:cxnSp>
        <p:nvCxnSpPr>
          <p:cNvPr id="1182" name="Google Shape;1186;p36">
            <a:extLst>
              <a:ext uri="{FF2B5EF4-FFF2-40B4-BE49-F238E27FC236}">
                <a16:creationId xmlns:a16="http://schemas.microsoft.com/office/drawing/2014/main" id="{7C40139B-FF0E-5CA6-4D6A-3B92BCB6B8AE}"/>
              </a:ext>
            </a:extLst>
          </p:cNvPr>
          <p:cNvCxnSpPr>
            <a:cxnSpLocks/>
            <a:stCxn id="1177" idx="3"/>
          </p:cNvCxnSpPr>
          <p:nvPr/>
        </p:nvCxnSpPr>
        <p:spPr>
          <a:xfrm>
            <a:off x="5727503" y="1715689"/>
            <a:ext cx="1088623" cy="0"/>
          </a:xfrm>
          <a:prstGeom prst="straightConnector1">
            <a:avLst/>
          </a:prstGeom>
          <a:noFill/>
          <a:ln w="19050" cap="flat" cmpd="sng">
            <a:solidFill>
              <a:srgbClr val="FFAB15"/>
            </a:solidFill>
            <a:prstDash val="solid"/>
            <a:round/>
            <a:headEnd type="none" w="med" len="med"/>
            <a:tailEnd type="none" w="med" len="med"/>
          </a:ln>
        </p:spPr>
      </p:cxnSp>
      <p:cxnSp>
        <p:nvCxnSpPr>
          <p:cNvPr id="1183" name="Google Shape;1187;p36">
            <a:extLst>
              <a:ext uri="{FF2B5EF4-FFF2-40B4-BE49-F238E27FC236}">
                <a16:creationId xmlns:a16="http://schemas.microsoft.com/office/drawing/2014/main" id="{4ADE0583-38FF-096F-FEA6-444C6505483E}"/>
              </a:ext>
            </a:extLst>
          </p:cNvPr>
          <p:cNvCxnSpPr>
            <a:cxnSpLocks/>
            <a:endCxn id="1179" idx="1"/>
          </p:cNvCxnSpPr>
          <p:nvPr/>
        </p:nvCxnSpPr>
        <p:spPr>
          <a:xfrm>
            <a:off x="6672451" y="1674392"/>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1184" name="Google Shape;1188;p36">
            <a:extLst>
              <a:ext uri="{FF2B5EF4-FFF2-40B4-BE49-F238E27FC236}">
                <a16:creationId xmlns:a16="http://schemas.microsoft.com/office/drawing/2014/main" id="{54765E29-D4D2-9EE8-F5FB-265CC478BFEF}"/>
              </a:ext>
            </a:extLst>
          </p:cNvPr>
          <p:cNvCxnSpPr>
            <a:cxnSpLocks/>
            <a:stCxn id="1174" idx="1"/>
            <a:endCxn id="1176" idx="0"/>
          </p:cNvCxnSpPr>
          <p:nvPr/>
        </p:nvCxnSpPr>
        <p:spPr>
          <a:xfrm rot="10800000" flipV="1">
            <a:off x="1310380" y="706228"/>
            <a:ext cx="3284911" cy="830185"/>
          </a:xfrm>
          <a:prstGeom prst="bentConnector2">
            <a:avLst/>
          </a:prstGeom>
          <a:noFill/>
          <a:ln w="19050" cap="flat" cmpd="sng">
            <a:solidFill>
              <a:srgbClr val="FFAB15"/>
            </a:solidFill>
            <a:prstDash val="solid"/>
            <a:round/>
            <a:headEnd type="none" w="med" len="med"/>
            <a:tailEnd type="none" w="med" len="med"/>
          </a:ln>
        </p:spPr>
      </p:cxnSp>
      <p:cxnSp>
        <p:nvCxnSpPr>
          <p:cNvPr id="1185" name="Google Shape;1189;p36">
            <a:extLst>
              <a:ext uri="{FF2B5EF4-FFF2-40B4-BE49-F238E27FC236}">
                <a16:creationId xmlns:a16="http://schemas.microsoft.com/office/drawing/2014/main" id="{DE8B411F-F0E4-9A8B-E3D8-451FA72A2042}"/>
              </a:ext>
            </a:extLst>
          </p:cNvPr>
          <p:cNvCxnSpPr>
            <a:cxnSpLocks/>
          </p:cNvCxnSpPr>
          <p:nvPr/>
        </p:nvCxnSpPr>
        <p:spPr>
          <a:xfrm>
            <a:off x="5249296" y="671573"/>
            <a:ext cx="2477348" cy="856350"/>
          </a:xfrm>
          <a:prstGeom prst="bentConnector2">
            <a:avLst/>
          </a:prstGeom>
          <a:noFill/>
          <a:ln w="19050" cap="flat" cmpd="sng">
            <a:solidFill>
              <a:srgbClr val="FFAB15"/>
            </a:solidFill>
            <a:prstDash val="solid"/>
            <a:round/>
            <a:headEnd type="none" w="med" len="med"/>
            <a:tailEnd type="none" w="med" len="med"/>
          </a:ln>
        </p:spPr>
      </p:cxnSp>
      <p:grpSp>
        <p:nvGrpSpPr>
          <p:cNvPr id="1186" name="Google Shape;1190;p36">
            <a:extLst>
              <a:ext uri="{FF2B5EF4-FFF2-40B4-BE49-F238E27FC236}">
                <a16:creationId xmlns:a16="http://schemas.microsoft.com/office/drawing/2014/main" id="{678914F9-D934-2904-46C6-D448E60BD3CF}"/>
              </a:ext>
            </a:extLst>
          </p:cNvPr>
          <p:cNvGrpSpPr/>
          <p:nvPr/>
        </p:nvGrpSpPr>
        <p:grpSpPr>
          <a:xfrm>
            <a:off x="4770854" y="534211"/>
            <a:ext cx="265769" cy="219247"/>
            <a:chOff x="-64774725" y="1916550"/>
            <a:chExt cx="319000" cy="314400"/>
          </a:xfrm>
        </p:grpSpPr>
        <p:sp>
          <p:nvSpPr>
            <p:cNvPr id="1187" name="Google Shape;1191;p36">
              <a:extLst>
                <a:ext uri="{FF2B5EF4-FFF2-40B4-BE49-F238E27FC236}">
                  <a16:creationId xmlns:a16="http://schemas.microsoft.com/office/drawing/2014/main" id="{AC6B1814-60D7-C609-2C03-03200BA70879}"/>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766"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92;p36">
              <a:extLst>
                <a:ext uri="{FF2B5EF4-FFF2-40B4-BE49-F238E27FC236}">
                  <a16:creationId xmlns:a16="http://schemas.microsoft.com/office/drawing/2014/main" id="{6260BAFB-2933-A249-1A3C-836BFF2AAF5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766"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文本框 18">
            <a:extLst>
              <a:ext uri="{FF2B5EF4-FFF2-40B4-BE49-F238E27FC236}">
                <a16:creationId xmlns:a16="http://schemas.microsoft.com/office/drawing/2014/main" id="{2FFA40E3-B530-850E-BC65-4189099D8CEA}"/>
              </a:ext>
            </a:extLst>
          </p:cNvPr>
          <p:cNvSpPr txBox="1"/>
          <p:nvPr/>
        </p:nvSpPr>
        <p:spPr>
          <a:xfrm>
            <a:off x="0" y="4193790"/>
            <a:ext cx="9076987" cy="830997"/>
          </a:xfrm>
          <a:prstGeom prst="rect">
            <a:avLst/>
          </a:prstGeom>
          <a:solidFill>
            <a:schemeClr val="tx1">
              <a:lumMod val="10000"/>
              <a:lumOff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vi-VN" sz="2400" dirty="0">
                <a:latin typeface="+mj-lt"/>
              </a:rPr>
              <a:t>     Từ ngữ được sử dụng sáng tạo, độc đáo nhằm khắc hoạ vẻ đẹp của cuộc sống bình lặng, thanh tịnh, chan hoà với thiên nhiên ở đảo Sơn Ca.</a:t>
            </a:r>
            <a:endParaRPr lang="en-SG" sz="2400" dirty="0">
              <a:latin typeface="+mj-lt"/>
            </a:endParaRPr>
          </a:p>
        </p:txBody>
      </p:sp>
      <p:pic>
        <p:nvPicPr>
          <p:cNvPr id="12" name="Picture 20">
            <a:extLst>
              <a:ext uri="{FF2B5EF4-FFF2-40B4-BE49-F238E27FC236}">
                <a16:creationId xmlns:a16="http://schemas.microsoft.com/office/drawing/2014/main" id="{1D80BD2C-1879-DB49-FCAA-FF1A04539B09}"/>
              </a:ext>
            </a:extLst>
          </p:cNvPr>
          <p:cNvPicPr>
            <a:picLocks noChangeAspect="1"/>
          </p:cNvPicPr>
          <p:nvPr/>
        </p:nvPicPr>
        <p:blipFill>
          <a:blip r:embed="rId3"/>
          <a:stretch>
            <a:fillRect/>
          </a:stretch>
        </p:blipFill>
        <p:spPr>
          <a:xfrm rot="1096701">
            <a:off x="8849274" y="150852"/>
            <a:ext cx="180433" cy="1426176"/>
          </a:xfrm>
          <a:prstGeom prst="rect">
            <a:avLst/>
          </a:prstGeom>
          <a:noFill/>
          <a:ln w="9525">
            <a:noFill/>
          </a:ln>
        </p:spPr>
      </p:pic>
    </p:spTree>
    <p:extLst>
      <p:ext uri="{BB962C8B-B14F-4D97-AF65-F5344CB8AC3E}">
        <p14:creationId xmlns:p14="http://schemas.microsoft.com/office/powerpoint/2010/main" val="6008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73"/>
                                        </p:tgtEl>
                                        <p:attrNameLst>
                                          <p:attrName>style.visibility</p:attrName>
                                        </p:attrNameLst>
                                      </p:cBhvr>
                                      <p:to>
                                        <p:strVal val="visible"/>
                                      </p:to>
                                    </p:set>
                                    <p:animEffect transition="in" filter="barn(inVertical)">
                                      <p:cBhvr>
                                        <p:cTn id="7" dur="500"/>
                                        <p:tgtEl>
                                          <p:spTgt spid="1173"/>
                                        </p:tgtEl>
                                      </p:cBhvr>
                                    </p:animEffect>
                                  </p:childTnLst>
                                </p:cTn>
                              </p:par>
                              <p:par>
                                <p:cTn id="8" presetID="16" presetClass="entr" presetSubtype="21" fill="hold" nodeType="withEffect">
                                  <p:stCondLst>
                                    <p:cond delay="0"/>
                                  </p:stCondLst>
                                  <p:childTnLst>
                                    <p:set>
                                      <p:cBhvr>
                                        <p:cTn id="9" dur="1" fill="hold">
                                          <p:stCondLst>
                                            <p:cond delay="0"/>
                                          </p:stCondLst>
                                        </p:cTn>
                                        <p:tgtEl>
                                          <p:spTgt spid="1184"/>
                                        </p:tgtEl>
                                        <p:attrNameLst>
                                          <p:attrName>style.visibility</p:attrName>
                                        </p:attrNameLst>
                                      </p:cBhvr>
                                      <p:to>
                                        <p:strVal val="visible"/>
                                      </p:to>
                                    </p:set>
                                    <p:animEffect transition="in" filter="barn(inVertical)">
                                      <p:cBhvr>
                                        <p:cTn id="10" dur="500"/>
                                        <p:tgtEl>
                                          <p:spTgt spid="1184"/>
                                        </p:tgtEl>
                                      </p:cBhvr>
                                    </p:animEffect>
                                  </p:childTnLst>
                                </p:cTn>
                              </p:par>
                              <p:par>
                                <p:cTn id="11" presetID="16" presetClass="entr" presetSubtype="21" fill="hold" nodeType="withEffect">
                                  <p:stCondLst>
                                    <p:cond delay="0"/>
                                  </p:stCondLst>
                                  <p:childTnLst>
                                    <p:set>
                                      <p:cBhvr>
                                        <p:cTn id="12" dur="1" fill="hold">
                                          <p:stCondLst>
                                            <p:cond delay="0"/>
                                          </p:stCondLst>
                                        </p:cTn>
                                        <p:tgtEl>
                                          <p:spTgt spid="1185"/>
                                        </p:tgtEl>
                                        <p:attrNameLst>
                                          <p:attrName>style.visibility</p:attrName>
                                        </p:attrNameLst>
                                      </p:cBhvr>
                                      <p:to>
                                        <p:strVal val="visible"/>
                                      </p:to>
                                    </p:set>
                                    <p:animEffect transition="in" filter="barn(inVertical)">
                                      <p:cBhvr>
                                        <p:cTn id="13" dur="500"/>
                                        <p:tgtEl>
                                          <p:spTgt spid="1185"/>
                                        </p:tgtEl>
                                      </p:cBhvr>
                                    </p:animEffect>
                                  </p:childTnLst>
                                </p:cTn>
                              </p:par>
                              <p:par>
                                <p:cTn id="14" presetID="16" presetClass="entr" presetSubtype="21" fill="hold" nodeType="withEffect">
                                  <p:stCondLst>
                                    <p:cond delay="0"/>
                                  </p:stCondLst>
                                  <p:childTnLst>
                                    <p:set>
                                      <p:cBhvr>
                                        <p:cTn id="15" dur="1" fill="hold">
                                          <p:stCondLst>
                                            <p:cond delay="0"/>
                                          </p:stCondLst>
                                        </p:cTn>
                                        <p:tgtEl>
                                          <p:spTgt spid="1186"/>
                                        </p:tgtEl>
                                        <p:attrNameLst>
                                          <p:attrName>style.visibility</p:attrName>
                                        </p:attrNameLst>
                                      </p:cBhvr>
                                      <p:to>
                                        <p:strVal val="visible"/>
                                      </p:to>
                                    </p:set>
                                    <p:animEffect transition="in" filter="barn(inVertical)">
                                      <p:cBhvr>
                                        <p:cTn id="16" dur="500"/>
                                        <p:tgtEl>
                                          <p:spTgt spid="118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76"/>
                                        </p:tgtEl>
                                        <p:attrNameLst>
                                          <p:attrName>style.visibility</p:attrName>
                                        </p:attrNameLst>
                                      </p:cBhvr>
                                      <p:to>
                                        <p:strVal val="visible"/>
                                      </p:to>
                                    </p:set>
                                    <p:animEffect transition="in" filter="barn(inVertical)">
                                      <p:cBhvr>
                                        <p:cTn id="21" dur="500"/>
                                        <p:tgtEl>
                                          <p:spTgt spid="117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69"/>
                                        </p:tgtEl>
                                        <p:attrNameLst>
                                          <p:attrName>style.visibility</p:attrName>
                                        </p:attrNameLst>
                                      </p:cBhvr>
                                      <p:to>
                                        <p:strVal val="visible"/>
                                      </p:to>
                                    </p:set>
                                    <p:animEffect transition="in" filter="barn(inVertical)">
                                      <p:cBhvr>
                                        <p:cTn id="24" dur="500"/>
                                        <p:tgtEl>
                                          <p:spTgt spid="116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80"/>
                                        </p:tgtEl>
                                        <p:attrNameLst>
                                          <p:attrName>style.visibility</p:attrName>
                                        </p:attrNameLst>
                                      </p:cBhvr>
                                      <p:to>
                                        <p:strVal val="visible"/>
                                      </p:to>
                                    </p:set>
                                    <p:animEffect transition="in" filter="barn(inVertical)">
                                      <p:cBhvr>
                                        <p:cTn id="29" dur="500"/>
                                        <p:tgtEl>
                                          <p:spTgt spid="118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78"/>
                                        </p:tgtEl>
                                        <p:attrNameLst>
                                          <p:attrName>style.visibility</p:attrName>
                                        </p:attrNameLst>
                                      </p:cBhvr>
                                      <p:to>
                                        <p:strVal val="visible"/>
                                      </p:to>
                                    </p:set>
                                    <p:animEffect transition="in" filter="barn(inVertical)">
                                      <p:cBhvr>
                                        <p:cTn id="32" dur="500"/>
                                        <p:tgtEl>
                                          <p:spTgt spid="117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71"/>
                                        </p:tgtEl>
                                        <p:attrNameLst>
                                          <p:attrName>style.visibility</p:attrName>
                                        </p:attrNameLst>
                                      </p:cBhvr>
                                      <p:to>
                                        <p:strVal val="visible"/>
                                      </p:to>
                                    </p:set>
                                    <p:animEffect transition="in" filter="barn(inVertical)">
                                      <p:cBhvr>
                                        <p:cTn id="35" dur="500"/>
                                        <p:tgtEl>
                                          <p:spTgt spid="117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81"/>
                                        </p:tgtEl>
                                        <p:attrNameLst>
                                          <p:attrName>style.visibility</p:attrName>
                                        </p:attrNameLst>
                                      </p:cBhvr>
                                      <p:to>
                                        <p:strVal val="visible"/>
                                      </p:to>
                                    </p:set>
                                    <p:animEffect transition="in" filter="barn(inVertical)">
                                      <p:cBhvr>
                                        <p:cTn id="40" dur="500"/>
                                        <p:tgtEl>
                                          <p:spTgt spid="118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77"/>
                                        </p:tgtEl>
                                        <p:attrNameLst>
                                          <p:attrName>style.visibility</p:attrName>
                                        </p:attrNameLst>
                                      </p:cBhvr>
                                      <p:to>
                                        <p:strVal val="visible"/>
                                      </p:to>
                                    </p:set>
                                    <p:animEffect transition="in" filter="barn(inVertical)">
                                      <p:cBhvr>
                                        <p:cTn id="43" dur="500"/>
                                        <p:tgtEl>
                                          <p:spTgt spid="117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70"/>
                                        </p:tgtEl>
                                        <p:attrNameLst>
                                          <p:attrName>style.visibility</p:attrName>
                                        </p:attrNameLst>
                                      </p:cBhvr>
                                      <p:to>
                                        <p:strVal val="visible"/>
                                      </p:to>
                                    </p:set>
                                    <p:animEffect transition="in" filter="barn(inVertical)">
                                      <p:cBhvr>
                                        <p:cTn id="46" dur="500"/>
                                        <p:tgtEl>
                                          <p:spTgt spid="117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182"/>
                                        </p:tgtEl>
                                        <p:attrNameLst>
                                          <p:attrName>style.visibility</p:attrName>
                                        </p:attrNameLst>
                                      </p:cBhvr>
                                      <p:to>
                                        <p:strVal val="visible"/>
                                      </p:to>
                                    </p:set>
                                    <p:animEffect transition="in" filter="barn(inVertical)">
                                      <p:cBhvr>
                                        <p:cTn id="51" dur="500"/>
                                        <p:tgtEl>
                                          <p:spTgt spid="1182"/>
                                        </p:tgtEl>
                                      </p:cBhvr>
                                    </p:animEffect>
                                  </p:childTnLst>
                                </p:cTn>
                              </p:par>
                              <p:par>
                                <p:cTn id="52" presetID="16" presetClass="entr" presetSubtype="21" fill="hold" nodeType="withEffect">
                                  <p:stCondLst>
                                    <p:cond delay="0"/>
                                  </p:stCondLst>
                                  <p:childTnLst>
                                    <p:set>
                                      <p:cBhvr>
                                        <p:cTn id="53" dur="1" fill="hold">
                                          <p:stCondLst>
                                            <p:cond delay="0"/>
                                          </p:stCondLst>
                                        </p:cTn>
                                        <p:tgtEl>
                                          <p:spTgt spid="1183"/>
                                        </p:tgtEl>
                                        <p:attrNameLst>
                                          <p:attrName>style.visibility</p:attrName>
                                        </p:attrNameLst>
                                      </p:cBhvr>
                                      <p:to>
                                        <p:strVal val="visible"/>
                                      </p:to>
                                    </p:set>
                                    <p:animEffect transition="in" filter="barn(inVertical)">
                                      <p:cBhvr>
                                        <p:cTn id="54" dur="500"/>
                                        <p:tgtEl>
                                          <p:spTgt spid="118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79"/>
                                        </p:tgtEl>
                                        <p:attrNameLst>
                                          <p:attrName>style.visibility</p:attrName>
                                        </p:attrNameLst>
                                      </p:cBhvr>
                                      <p:to>
                                        <p:strVal val="visible"/>
                                      </p:to>
                                    </p:set>
                                    <p:animEffect transition="in" filter="barn(inVertical)">
                                      <p:cBhvr>
                                        <p:cTn id="57" dur="500"/>
                                        <p:tgtEl>
                                          <p:spTgt spid="117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72"/>
                                        </p:tgtEl>
                                        <p:attrNameLst>
                                          <p:attrName>style.visibility</p:attrName>
                                        </p:attrNameLst>
                                      </p:cBhvr>
                                      <p:to>
                                        <p:strVal val="visible"/>
                                      </p:to>
                                    </p:set>
                                    <p:animEffect transition="in" filter="barn(inVertical)">
                                      <p:cBhvr>
                                        <p:cTn id="60" dur="500"/>
                                        <p:tgtEl>
                                          <p:spTgt spid="117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inVertic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0"/>
      <p:bldP spid="1170" grpId="0"/>
      <p:bldP spid="1171" grpId="0"/>
      <p:bldP spid="1172" grpId="0"/>
      <p:bldP spid="1176" grpId="0" animBg="1"/>
      <p:bldP spid="1177" grpId="0" animBg="1"/>
      <p:bldP spid="1178" grpId="0" animBg="1"/>
      <p:bldP spid="117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2" name="Google Shape;1118;p59">
            <a:extLst>
              <a:ext uri="{FF2B5EF4-FFF2-40B4-BE49-F238E27FC236}">
                <a16:creationId xmlns:a16="http://schemas.microsoft.com/office/drawing/2014/main" id="{51044965-83D3-75D6-9C65-63360B18BE9E}"/>
              </a:ext>
            </a:extLst>
          </p:cNvPr>
          <p:cNvSpPr/>
          <p:nvPr/>
        </p:nvSpPr>
        <p:spPr>
          <a:xfrm>
            <a:off x="618157" y="68131"/>
            <a:ext cx="761251" cy="733247"/>
          </a:xfrm>
          <a:custGeom>
            <a:avLst/>
            <a:gdLst/>
            <a:ahLst/>
            <a:cxnLst/>
            <a:rect l="l" t="t" r="r" b="b"/>
            <a:pathLst>
              <a:path w="11451" h="11451" extrusionOk="0">
                <a:moveTo>
                  <a:pt x="5726" y="1"/>
                </a:moveTo>
                <a:cubicBezTo>
                  <a:pt x="2579" y="1"/>
                  <a:pt x="1" y="2579"/>
                  <a:pt x="1" y="5726"/>
                </a:cubicBezTo>
                <a:cubicBezTo>
                  <a:pt x="1" y="8911"/>
                  <a:pt x="2579" y="11451"/>
                  <a:pt x="5726" y="11451"/>
                </a:cubicBezTo>
                <a:cubicBezTo>
                  <a:pt x="8873" y="11451"/>
                  <a:pt x="11451" y="8911"/>
                  <a:pt x="11451" y="5726"/>
                </a:cubicBezTo>
                <a:cubicBezTo>
                  <a:pt x="11451" y="2579"/>
                  <a:pt x="8873" y="1"/>
                  <a:pt x="57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3481735" y="154395"/>
            <a:ext cx="1896338" cy="505543"/>
          </a:xfrm>
          <a:custGeom>
            <a:avLst/>
            <a:gdLst>
              <a:gd name="connsiteX0" fmla="*/ 0 w 1896338"/>
              <a:gd name="connsiteY0" fmla="*/ 0 h 505543"/>
              <a:gd name="connsiteX1" fmla="*/ 651076 w 1896338"/>
              <a:gd name="connsiteY1" fmla="*/ 0 h 505543"/>
              <a:gd name="connsiteX2" fmla="*/ 1226299 w 1896338"/>
              <a:gd name="connsiteY2" fmla="*/ 0 h 505543"/>
              <a:gd name="connsiteX3" fmla="*/ 1896338 w 1896338"/>
              <a:gd name="connsiteY3" fmla="*/ 0 h 505543"/>
              <a:gd name="connsiteX4" fmla="*/ 1896338 w 1896338"/>
              <a:gd name="connsiteY4" fmla="*/ 505543 h 505543"/>
              <a:gd name="connsiteX5" fmla="*/ 1264225 w 1896338"/>
              <a:gd name="connsiteY5" fmla="*/ 505543 h 505543"/>
              <a:gd name="connsiteX6" fmla="*/ 689003 w 1896338"/>
              <a:gd name="connsiteY6" fmla="*/ 505543 h 505543"/>
              <a:gd name="connsiteX7" fmla="*/ 0 w 1896338"/>
              <a:gd name="connsiteY7" fmla="*/ 505543 h 505543"/>
              <a:gd name="connsiteX8" fmla="*/ 0 w 1896338"/>
              <a:gd name="connsiteY8"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338" h="505543" fill="none" extrusionOk="0">
                <a:moveTo>
                  <a:pt x="0" y="0"/>
                </a:moveTo>
                <a:cubicBezTo>
                  <a:pt x="245997" y="-26681"/>
                  <a:pt x="427790" y="-10318"/>
                  <a:pt x="651076" y="0"/>
                </a:cubicBezTo>
                <a:cubicBezTo>
                  <a:pt x="874362" y="10318"/>
                  <a:pt x="1022849" y="20615"/>
                  <a:pt x="1226299" y="0"/>
                </a:cubicBezTo>
                <a:cubicBezTo>
                  <a:pt x="1429749" y="-20615"/>
                  <a:pt x="1716231" y="-16012"/>
                  <a:pt x="1896338" y="0"/>
                </a:cubicBezTo>
                <a:cubicBezTo>
                  <a:pt x="1913160" y="103593"/>
                  <a:pt x="1901193" y="342233"/>
                  <a:pt x="1896338" y="505543"/>
                </a:cubicBezTo>
                <a:cubicBezTo>
                  <a:pt x="1642576" y="487274"/>
                  <a:pt x="1565474" y="486798"/>
                  <a:pt x="1264225" y="505543"/>
                </a:cubicBezTo>
                <a:cubicBezTo>
                  <a:pt x="962976" y="524288"/>
                  <a:pt x="951982" y="499804"/>
                  <a:pt x="689003" y="505543"/>
                </a:cubicBezTo>
                <a:cubicBezTo>
                  <a:pt x="426024" y="511282"/>
                  <a:pt x="155372" y="515674"/>
                  <a:pt x="0" y="505543"/>
                </a:cubicBezTo>
                <a:cubicBezTo>
                  <a:pt x="20436" y="321646"/>
                  <a:pt x="10626" y="207410"/>
                  <a:pt x="0" y="0"/>
                </a:cubicBezTo>
                <a:close/>
              </a:path>
              <a:path w="1896338" h="505543" stroke="0" extrusionOk="0">
                <a:moveTo>
                  <a:pt x="0" y="0"/>
                </a:moveTo>
                <a:cubicBezTo>
                  <a:pt x="290286" y="17932"/>
                  <a:pt x="483109" y="-30061"/>
                  <a:pt x="670039" y="0"/>
                </a:cubicBezTo>
                <a:cubicBezTo>
                  <a:pt x="856969" y="30061"/>
                  <a:pt x="1029132" y="-6973"/>
                  <a:pt x="1283189" y="0"/>
                </a:cubicBezTo>
                <a:cubicBezTo>
                  <a:pt x="1537246" y="6973"/>
                  <a:pt x="1729111" y="-27903"/>
                  <a:pt x="1896338" y="0"/>
                </a:cubicBezTo>
                <a:cubicBezTo>
                  <a:pt x="1900611" y="123828"/>
                  <a:pt x="1902578" y="349585"/>
                  <a:pt x="1896338" y="505543"/>
                </a:cubicBezTo>
                <a:cubicBezTo>
                  <a:pt x="1604838" y="521204"/>
                  <a:pt x="1561085" y="492650"/>
                  <a:pt x="1283189" y="505543"/>
                </a:cubicBezTo>
                <a:cubicBezTo>
                  <a:pt x="1005293" y="518436"/>
                  <a:pt x="836271" y="513806"/>
                  <a:pt x="613149" y="505543"/>
                </a:cubicBezTo>
                <a:cubicBezTo>
                  <a:pt x="390027" y="497280"/>
                  <a:pt x="292539" y="528245"/>
                  <a:pt x="0" y="505543"/>
                </a:cubicBezTo>
                <a:cubicBezTo>
                  <a:pt x="16755" y="391074"/>
                  <a:pt x="6635" y="107601"/>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3. Câu 3</a:t>
            </a:r>
            <a:endParaRPr b="1" dirty="0">
              <a:solidFill>
                <a:srgbClr val="FF0000"/>
              </a:solidFill>
              <a:latin typeface="+mj-lt"/>
            </a:endParaRPr>
          </a:p>
        </p:txBody>
      </p:sp>
      <p:grpSp>
        <p:nvGrpSpPr>
          <p:cNvPr id="1012" name="Google Shape;1012;p56"/>
          <p:cNvGrpSpPr/>
          <p:nvPr/>
        </p:nvGrpSpPr>
        <p:grpSpPr>
          <a:xfrm>
            <a:off x="359798" y="259047"/>
            <a:ext cx="706847" cy="371948"/>
            <a:chOff x="359798" y="259047"/>
            <a:chExt cx="706847" cy="371948"/>
          </a:xfrm>
        </p:grpSpPr>
        <p:sp>
          <p:nvSpPr>
            <p:cNvPr id="1013" name="Google Shape;1013;p56"/>
            <p:cNvSpPr/>
            <p:nvPr/>
          </p:nvSpPr>
          <p:spPr>
            <a:xfrm>
              <a:off x="359803" y="259047"/>
              <a:ext cx="706842" cy="337630"/>
            </a:xfrm>
            <a:custGeom>
              <a:avLst/>
              <a:gdLst/>
              <a:ahLst/>
              <a:cxnLst/>
              <a:rect l="l" t="t" r="r" b="b"/>
              <a:pathLst>
                <a:path w="13384" h="6393" extrusionOk="0">
                  <a:moveTo>
                    <a:pt x="7786" y="0"/>
                  </a:moveTo>
                  <a:cubicBezTo>
                    <a:pt x="7118" y="0"/>
                    <a:pt x="6449" y="396"/>
                    <a:pt x="6256" y="1236"/>
                  </a:cubicBezTo>
                  <a:cubicBezTo>
                    <a:pt x="6029" y="1047"/>
                    <a:pt x="5725" y="971"/>
                    <a:pt x="5422" y="971"/>
                  </a:cubicBezTo>
                  <a:cubicBezTo>
                    <a:pt x="4815" y="971"/>
                    <a:pt x="4247" y="1312"/>
                    <a:pt x="3981" y="1881"/>
                  </a:cubicBezTo>
                  <a:cubicBezTo>
                    <a:pt x="3784" y="1749"/>
                    <a:pt x="3529" y="1646"/>
                    <a:pt x="3267" y="1646"/>
                  </a:cubicBezTo>
                  <a:cubicBezTo>
                    <a:pt x="3227" y="1646"/>
                    <a:pt x="3187" y="1648"/>
                    <a:pt x="3147" y="1653"/>
                  </a:cubicBezTo>
                  <a:cubicBezTo>
                    <a:pt x="2275" y="1653"/>
                    <a:pt x="1593" y="2336"/>
                    <a:pt x="1593" y="3208"/>
                  </a:cubicBezTo>
                  <a:cubicBezTo>
                    <a:pt x="1593" y="3208"/>
                    <a:pt x="1593" y="3246"/>
                    <a:pt x="1593" y="3283"/>
                  </a:cubicBezTo>
                  <a:cubicBezTo>
                    <a:pt x="569" y="3435"/>
                    <a:pt x="0" y="4497"/>
                    <a:pt x="379" y="5407"/>
                  </a:cubicBezTo>
                  <a:cubicBezTo>
                    <a:pt x="629" y="6031"/>
                    <a:pt x="1209" y="6393"/>
                    <a:pt x="1813" y="6393"/>
                  </a:cubicBezTo>
                  <a:cubicBezTo>
                    <a:pt x="2126" y="6393"/>
                    <a:pt x="2446" y="6296"/>
                    <a:pt x="2730" y="6089"/>
                  </a:cubicBezTo>
                  <a:cubicBezTo>
                    <a:pt x="2961" y="6237"/>
                    <a:pt x="3220" y="6307"/>
                    <a:pt x="3484" y="6307"/>
                  </a:cubicBezTo>
                  <a:cubicBezTo>
                    <a:pt x="3826" y="6307"/>
                    <a:pt x="4174" y="6190"/>
                    <a:pt x="4474" y="5975"/>
                  </a:cubicBezTo>
                  <a:cubicBezTo>
                    <a:pt x="4753" y="6190"/>
                    <a:pt x="5092" y="6307"/>
                    <a:pt x="5430" y="6307"/>
                  </a:cubicBezTo>
                  <a:cubicBezTo>
                    <a:pt x="5690" y="6307"/>
                    <a:pt x="5949" y="6237"/>
                    <a:pt x="6180" y="6089"/>
                  </a:cubicBezTo>
                  <a:cubicBezTo>
                    <a:pt x="6428" y="6237"/>
                    <a:pt x="6696" y="6307"/>
                    <a:pt x="6962" y="6307"/>
                  </a:cubicBezTo>
                  <a:cubicBezTo>
                    <a:pt x="7307" y="6307"/>
                    <a:pt x="7646" y="6190"/>
                    <a:pt x="7924" y="5975"/>
                  </a:cubicBezTo>
                  <a:cubicBezTo>
                    <a:pt x="8203" y="6190"/>
                    <a:pt x="8554" y="6307"/>
                    <a:pt x="8903" y="6307"/>
                  </a:cubicBezTo>
                  <a:cubicBezTo>
                    <a:pt x="9171" y="6307"/>
                    <a:pt x="9438" y="6237"/>
                    <a:pt x="9668" y="6089"/>
                  </a:cubicBezTo>
                  <a:cubicBezTo>
                    <a:pt x="9896" y="6241"/>
                    <a:pt x="10161" y="6317"/>
                    <a:pt x="10465" y="6317"/>
                  </a:cubicBezTo>
                  <a:cubicBezTo>
                    <a:pt x="10692" y="6317"/>
                    <a:pt x="10920" y="6241"/>
                    <a:pt x="11147" y="6165"/>
                  </a:cubicBezTo>
                  <a:cubicBezTo>
                    <a:pt x="11337" y="6241"/>
                    <a:pt x="11602" y="6317"/>
                    <a:pt x="11829" y="6317"/>
                  </a:cubicBezTo>
                  <a:cubicBezTo>
                    <a:pt x="12701" y="6317"/>
                    <a:pt x="13384" y="5596"/>
                    <a:pt x="13384" y="4762"/>
                  </a:cubicBezTo>
                  <a:cubicBezTo>
                    <a:pt x="13384" y="3928"/>
                    <a:pt x="12739" y="3246"/>
                    <a:pt x="11943" y="3208"/>
                  </a:cubicBezTo>
                  <a:cubicBezTo>
                    <a:pt x="12298" y="2088"/>
                    <a:pt x="11394" y="1145"/>
                    <a:pt x="10435" y="1145"/>
                  </a:cubicBezTo>
                  <a:cubicBezTo>
                    <a:pt x="10063" y="1145"/>
                    <a:pt x="9683" y="1287"/>
                    <a:pt x="9365" y="1615"/>
                  </a:cubicBezTo>
                  <a:cubicBezTo>
                    <a:pt x="9365" y="1577"/>
                    <a:pt x="9365" y="1577"/>
                    <a:pt x="9365" y="1539"/>
                  </a:cubicBezTo>
                  <a:cubicBezTo>
                    <a:pt x="9345" y="539"/>
                    <a:pt x="8566" y="0"/>
                    <a:pt x="77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56"/>
            <p:cNvSpPr/>
            <p:nvPr/>
          </p:nvSpPr>
          <p:spPr>
            <a:xfrm>
              <a:off x="359798" y="432737"/>
              <a:ext cx="258359" cy="198258"/>
            </a:xfrm>
            <a:custGeom>
              <a:avLst/>
              <a:gdLst/>
              <a:ahLst/>
              <a:cxnLst/>
              <a:rect l="l" t="t" r="r" b="b"/>
              <a:pathLst>
                <a:path w="4892" h="3754" extrusionOk="0">
                  <a:moveTo>
                    <a:pt x="4891" y="0"/>
                  </a:moveTo>
                  <a:cubicBezTo>
                    <a:pt x="3905" y="455"/>
                    <a:pt x="3185" y="1403"/>
                    <a:pt x="3071" y="2502"/>
                  </a:cubicBezTo>
                  <a:cubicBezTo>
                    <a:pt x="2613" y="2246"/>
                    <a:pt x="2102" y="2113"/>
                    <a:pt x="1589" y="2113"/>
                  </a:cubicBezTo>
                  <a:cubicBezTo>
                    <a:pt x="1041" y="2113"/>
                    <a:pt x="490" y="2265"/>
                    <a:pt x="0" y="2578"/>
                  </a:cubicBezTo>
                  <a:cubicBezTo>
                    <a:pt x="0" y="2578"/>
                    <a:pt x="398" y="2467"/>
                    <a:pt x="963" y="2467"/>
                  </a:cubicBezTo>
                  <a:cubicBezTo>
                    <a:pt x="1762" y="2467"/>
                    <a:pt x="2895" y="2688"/>
                    <a:pt x="3716" y="3754"/>
                  </a:cubicBezTo>
                  <a:cubicBezTo>
                    <a:pt x="3071" y="1517"/>
                    <a:pt x="4891" y="0"/>
                    <a:pt x="48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205;p14">
            <a:extLst>
              <a:ext uri="{FF2B5EF4-FFF2-40B4-BE49-F238E27FC236}">
                <a16:creationId xmlns:a16="http://schemas.microsoft.com/office/drawing/2014/main" id="{2DBAAF82-2F9D-921E-EF20-1FE8B7C4087C}"/>
              </a:ext>
            </a:extLst>
          </p:cNvPr>
          <p:cNvGrpSpPr/>
          <p:nvPr/>
        </p:nvGrpSpPr>
        <p:grpSpPr>
          <a:xfrm flipH="1">
            <a:off x="-177757" y="4108964"/>
            <a:ext cx="1591828" cy="1389736"/>
            <a:chOff x="4142208" y="467618"/>
            <a:chExt cx="6602838" cy="5563600"/>
          </a:xfrm>
        </p:grpSpPr>
        <p:sp>
          <p:nvSpPr>
            <p:cNvPr id="56" name="Google Shape;207;p14">
              <a:extLst>
                <a:ext uri="{FF2B5EF4-FFF2-40B4-BE49-F238E27FC236}">
                  <a16:creationId xmlns:a16="http://schemas.microsoft.com/office/drawing/2014/main" id="{0B62348A-75AC-F4AD-7D44-2ECAA11F72F6}"/>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p14">
              <a:extLst>
                <a:ext uri="{FF2B5EF4-FFF2-40B4-BE49-F238E27FC236}">
                  <a16:creationId xmlns:a16="http://schemas.microsoft.com/office/drawing/2014/main" id="{FA47A4EC-6578-880A-E729-F18F33B43BD8}"/>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p14">
              <a:extLst>
                <a:ext uri="{FF2B5EF4-FFF2-40B4-BE49-F238E27FC236}">
                  <a16:creationId xmlns:a16="http://schemas.microsoft.com/office/drawing/2014/main" id="{E0414F56-B88A-580E-A97F-1A869DAF8BA3}"/>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p14">
              <a:extLst>
                <a:ext uri="{FF2B5EF4-FFF2-40B4-BE49-F238E27FC236}">
                  <a16:creationId xmlns:a16="http://schemas.microsoft.com/office/drawing/2014/main" id="{C53920B2-8B97-BAB1-428B-14A0398A47E5}"/>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p14">
              <a:extLst>
                <a:ext uri="{FF2B5EF4-FFF2-40B4-BE49-F238E27FC236}">
                  <a16:creationId xmlns:a16="http://schemas.microsoft.com/office/drawing/2014/main" id="{2337443C-D66A-5413-7164-7438D5BC6E92}"/>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2;p14">
              <a:extLst>
                <a:ext uri="{FF2B5EF4-FFF2-40B4-BE49-F238E27FC236}">
                  <a16:creationId xmlns:a16="http://schemas.microsoft.com/office/drawing/2014/main" id="{568CDA0C-2789-EAD2-7148-52CBE3EAF176}"/>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3;p14">
              <a:extLst>
                <a:ext uri="{FF2B5EF4-FFF2-40B4-BE49-F238E27FC236}">
                  <a16:creationId xmlns:a16="http://schemas.microsoft.com/office/drawing/2014/main" id="{AD9C7D7C-8F8E-33E0-0E9F-CFBE0653994F}"/>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4;p14">
              <a:extLst>
                <a:ext uri="{FF2B5EF4-FFF2-40B4-BE49-F238E27FC236}">
                  <a16:creationId xmlns:a16="http://schemas.microsoft.com/office/drawing/2014/main" id="{9EA1BF75-2412-D825-68CB-163C92615DFE}"/>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15;p14">
              <a:extLst>
                <a:ext uri="{FF2B5EF4-FFF2-40B4-BE49-F238E27FC236}">
                  <a16:creationId xmlns:a16="http://schemas.microsoft.com/office/drawing/2014/main" id="{889CA7CE-C077-110F-D562-1163BC6D0286}"/>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16;p14">
              <a:extLst>
                <a:ext uri="{FF2B5EF4-FFF2-40B4-BE49-F238E27FC236}">
                  <a16:creationId xmlns:a16="http://schemas.microsoft.com/office/drawing/2014/main" id="{4B853118-DAD4-CC4A-A27A-92C6CE042CA6}"/>
                </a:ext>
              </a:extLst>
            </p:cNvPr>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17;p14">
              <a:extLst>
                <a:ext uri="{FF2B5EF4-FFF2-40B4-BE49-F238E27FC236}">
                  <a16:creationId xmlns:a16="http://schemas.microsoft.com/office/drawing/2014/main" id="{B6D7EDE0-7021-E8C2-C0B8-58E7CEC9C345}"/>
                </a:ext>
              </a:extLst>
            </p:cNvPr>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18;p14">
              <a:extLst>
                <a:ext uri="{FF2B5EF4-FFF2-40B4-BE49-F238E27FC236}">
                  <a16:creationId xmlns:a16="http://schemas.microsoft.com/office/drawing/2014/main" id="{083B141F-C3F3-7AB3-75CC-2FE556FDB846}"/>
                </a:ext>
              </a:extLst>
            </p:cNvPr>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19;p14">
              <a:extLst>
                <a:ext uri="{FF2B5EF4-FFF2-40B4-BE49-F238E27FC236}">
                  <a16:creationId xmlns:a16="http://schemas.microsoft.com/office/drawing/2014/main" id="{09F350F8-C4CA-E83E-6457-8EEA9999348D}"/>
                </a:ext>
              </a:extLst>
            </p:cNvPr>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20;p14">
              <a:extLst>
                <a:ext uri="{FF2B5EF4-FFF2-40B4-BE49-F238E27FC236}">
                  <a16:creationId xmlns:a16="http://schemas.microsoft.com/office/drawing/2014/main" id="{E79F8849-D490-742E-C8C0-7B24D7C89A4B}"/>
                </a:ext>
              </a:extLst>
            </p:cNvPr>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21;p14">
              <a:extLst>
                <a:ext uri="{FF2B5EF4-FFF2-40B4-BE49-F238E27FC236}">
                  <a16:creationId xmlns:a16="http://schemas.microsoft.com/office/drawing/2014/main" id="{F15FA41D-D43F-18B8-319B-10762E62D21B}"/>
                </a:ext>
              </a:extLst>
            </p:cNvPr>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22;p14">
              <a:extLst>
                <a:ext uri="{FF2B5EF4-FFF2-40B4-BE49-F238E27FC236}">
                  <a16:creationId xmlns:a16="http://schemas.microsoft.com/office/drawing/2014/main" id="{4A9F988D-669B-89D0-C57F-DE8CC482FC23}"/>
                </a:ext>
              </a:extLst>
            </p:cNvPr>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23;p14">
              <a:extLst>
                <a:ext uri="{FF2B5EF4-FFF2-40B4-BE49-F238E27FC236}">
                  <a16:creationId xmlns:a16="http://schemas.microsoft.com/office/drawing/2014/main" id="{1C3A44DE-C047-55D0-7E00-4610A412E907}"/>
                </a:ext>
              </a:extLst>
            </p:cNvPr>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24;p14">
              <a:extLst>
                <a:ext uri="{FF2B5EF4-FFF2-40B4-BE49-F238E27FC236}">
                  <a16:creationId xmlns:a16="http://schemas.microsoft.com/office/drawing/2014/main" id="{7C4A8104-F77F-F41D-3C32-FD2540227FE0}"/>
                </a:ext>
              </a:extLst>
            </p:cNvPr>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25;p14">
              <a:extLst>
                <a:ext uri="{FF2B5EF4-FFF2-40B4-BE49-F238E27FC236}">
                  <a16:creationId xmlns:a16="http://schemas.microsoft.com/office/drawing/2014/main" id="{5A8208DA-DED0-BC34-030B-C8430634D8DA}"/>
                </a:ext>
              </a:extLst>
            </p:cNvPr>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26;p14">
              <a:extLst>
                <a:ext uri="{FF2B5EF4-FFF2-40B4-BE49-F238E27FC236}">
                  <a16:creationId xmlns:a16="http://schemas.microsoft.com/office/drawing/2014/main" id="{0959E695-FEC2-EF92-7695-305505003CFA}"/>
                </a:ext>
              </a:extLst>
            </p:cNvPr>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27;p14">
              <a:extLst>
                <a:ext uri="{FF2B5EF4-FFF2-40B4-BE49-F238E27FC236}">
                  <a16:creationId xmlns:a16="http://schemas.microsoft.com/office/drawing/2014/main" id="{B92161D4-CE23-9D3B-2811-B68E3AEBC08F}"/>
                </a:ext>
              </a:extLst>
            </p:cNvPr>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28;p14">
              <a:extLst>
                <a:ext uri="{FF2B5EF4-FFF2-40B4-BE49-F238E27FC236}">
                  <a16:creationId xmlns:a16="http://schemas.microsoft.com/office/drawing/2014/main" id="{A9A40F36-9497-91C9-DEF6-3AE0810CEF74}"/>
                </a:ext>
              </a:extLst>
            </p:cNvPr>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29;p14">
              <a:extLst>
                <a:ext uri="{FF2B5EF4-FFF2-40B4-BE49-F238E27FC236}">
                  <a16:creationId xmlns:a16="http://schemas.microsoft.com/office/drawing/2014/main" id="{AF2CA619-5942-0104-F168-156EAC39802B}"/>
                </a:ext>
              </a:extLst>
            </p:cNvPr>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30;p14">
              <a:extLst>
                <a:ext uri="{FF2B5EF4-FFF2-40B4-BE49-F238E27FC236}">
                  <a16:creationId xmlns:a16="http://schemas.microsoft.com/office/drawing/2014/main" id="{C39579AE-E743-C1A4-ED5C-111E0C946FCC}"/>
                </a:ext>
              </a:extLst>
            </p:cNvPr>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31;p14">
              <a:extLst>
                <a:ext uri="{FF2B5EF4-FFF2-40B4-BE49-F238E27FC236}">
                  <a16:creationId xmlns:a16="http://schemas.microsoft.com/office/drawing/2014/main" id="{5E98421A-3262-1409-7466-115558840D5A}"/>
                </a:ext>
              </a:extLst>
            </p:cNvPr>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32;p14">
              <a:extLst>
                <a:ext uri="{FF2B5EF4-FFF2-40B4-BE49-F238E27FC236}">
                  <a16:creationId xmlns:a16="http://schemas.microsoft.com/office/drawing/2014/main" id="{EEA9DDAF-1D21-D66E-EA3C-64761402D6A8}"/>
                </a:ext>
              </a:extLst>
            </p:cNvPr>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33;p14">
              <a:extLst>
                <a:ext uri="{FF2B5EF4-FFF2-40B4-BE49-F238E27FC236}">
                  <a16:creationId xmlns:a16="http://schemas.microsoft.com/office/drawing/2014/main" id="{9123D779-5FDC-2736-80DF-82F31F8E3804}"/>
                </a:ext>
              </a:extLst>
            </p:cNvPr>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34;p14">
              <a:extLst>
                <a:ext uri="{FF2B5EF4-FFF2-40B4-BE49-F238E27FC236}">
                  <a16:creationId xmlns:a16="http://schemas.microsoft.com/office/drawing/2014/main" id="{3692CF3B-6963-79C5-3BC8-A76157612311}"/>
                </a:ext>
              </a:extLst>
            </p:cNvPr>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35;p14">
              <a:extLst>
                <a:ext uri="{FF2B5EF4-FFF2-40B4-BE49-F238E27FC236}">
                  <a16:creationId xmlns:a16="http://schemas.microsoft.com/office/drawing/2014/main" id="{2C223356-ACF3-03A6-AAC9-829A07C94380}"/>
                </a:ext>
              </a:extLst>
            </p:cNvPr>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36;p14">
              <a:extLst>
                <a:ext uri="{FF2B5EF4-FFF2-40B4-BE49-F238E27FC236}">
                  <a16:creationId xmlns:a16="http://schemas.microsoft.com/office/drawing/2014/main" id="{8C6A5A65-6214-EAA8-0B10-A166E98782A8}"/>
                </a:ext>
              </a:extLst>
            </p:cNvPr>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37;p14">
              <a:extLst>
                <a:ext uri="{FF2B5EF4-FFF2-40B4-BE49-F238E27FC236}">
                  <a16:creationId xmlns:a16="http://schemas.microsoft.com/office/drawing/2014/main" id="{87C60C86-28A7-D43C-B081-D69BF6C2F2CC}"/>
                </a:ext>
              </a:extLst>
            </p:cNvPr>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38;p14">
              <a:extLst>
                <a:ext uri="{FF2B5EF4-FFF2-40B4-BE49-F238E27FC236}">
                  <a16:creationId xmlns:a16="http://schemas.microsoft.com/office/drawing/2014/main" id="{EFF5A939-8F26-05FB-DA49-5F0EF9DAADD7}"/>
                </a:ext>
              </a:extLst>
            </p:cNvPr>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39;p14">
              <a:extLst>
                <a:ext uri="{FF2B5EF4-FFF2-40B4-BE49-F238E27FC236}">
                  <a16:creationId xmlns:a16="http://schemas.microsoft.com/office/drawing/2014/main" id="{BA5CBE4F-1CFA-B33D-2A0C-EFC1D6B32F7D}"/>
                </a:ext>
              </a:extLst>
            </p:cNvPr>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40;p14">
              <a:extLst>
                <a:ext uri="{FF2B5EF4-FFF2-40B4-BE49-F238E27FC236}">
                  <a16:creationId xmlns:a16="http://schemas.microsoft.com/office/drawing/2014/main" id="{094401F3-A327-B1EA-FD77-6A34EF2DB48C}"/>
                </a:ext>
              </a:extLst>
            </p:cNvPr>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41;p14">
              <a:extLst>
                <a:ext uri="{FF2B5EF4-FFF2-40B4-BE49-F238E27FC236}">
                  <a16:creationId xmlns:a16="http://schemas.microsoft.com/office/drawing/2014/main" id="{68F24341-3DA3-25F2-1D1C-4B06D74B92EF}"/>
                </a:ext>
              </a:extLst>
            </p:cNvPr>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42;p14">
              <a:extLst>
                <a:ext uri="{FF2B5EF4-FFF2-40B4-BE49-F238E27FC236}">
                  <a16:creationId xmlns:a16="http://schemas.microsoft.com/office/drawing/2014/main" id="{6BCCA9AE-5754-2119-31A7-580607033EAE}"/>
                </a:ext>
              </a:extLst>
            </p:cNvPr>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43;p14">
              <a:extLst>
                <a:ext uri="{FF2B5EF4-FFF2-40B4-BE49-F238E27FC236}">
                  <a16:creationId xmlns:a16="http://schemas.microsoft.com/office/drawing/2014/main" id="{E66173F0-02C4-7282-5C9B-87D18BC5E326}"/>
                </a:ext>
              </a:extLst>
            </p:cNvPr>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44;p14">
              <a:extLst>
                <a:ext uri="{FF2B5EF4-FFF2-40B4-BE49-F238E27FC236}">
                  <a16:creationId xmlns:a16="http://schemas.microsoft.com/office/drawing/2014/main" id="{66BFAB31-1A6C-2BFD-2483-DC0D44D1EE30}"/>
                </a:ext>
              </a:extLst>
            </p:cNvPr>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45;p14">
              <a:extLst>
                <a:ext uri="{FF2B5EF4-FFF2-40B4-BE49-F238E27FC236}">
                  <a16:creationId xmlns:a16="http://schemas.microsoft.com/office/drawing/2014/main" id="{4D7B00BF-2EB1-DE83-7E49-490351523683}"/>
                </a:ext>
              </a:extLst>
            </p:cNvPr>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46;p14">
              <a:extLst>
                <a:ext uri="{FF2B5EF4-FFF2-40B4-BE49-F238E27FC236}">
                  <a16:creationId xmlns:a16="http://schemas.microsoft.com/office/drawing/2014/main" id="{0064948D-F501-06E0-92C1-44AAF4005DEE}"/>
                </a:ext>
              </a:extLst>
            </p:cNvPr>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47;p14">
              <a:extLst>
                <a:ext uri="{FF2B5EF4-FFF2-40B4-BE49-F238E27FC236}">
                  <a16:creationId xmlns:a16="http://schemas.microsoft.com/office/drawing/2014/main" id="{DDAA1A70-95FB-2705-C3A0-AAC591C37F48}"/>
                </a:ext>
              </a:extLst>
            </p:cNvPr>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48;p14">
              <a:extLst>
                <a:ext uri="{FF2B5EF4-FFF2-40B4-BE49-F238E27FC236}">
                  <a16:creationId xmlns:a16="http://schemas.microsoft.com/office/drawing/2014/main" id="{7A65811E-493E-CCE3-D3C5-C680DA29D2F3}"/>
                </a:ext>
              </a:extLst>
            </p:cNvPr>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9;p14">
              <a:extLst>
                <a:ext uri="{FF2B5EF4-FFF2-40B4-BE49-F238E27FC236}">
                  <a16:creationId xmlns:a16="http://schemas.microsoft.com/office/drawing/2014/main" id="{C1941E1C-1844-D72F-A4C6-036F4736BD92}"/>
                </a:ext>
              </a:extLst>
            </p:cNvPr>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50;p14">
              <a:extLst>
                <a:ext uri="{FF2B5EF4-FFF2-40B4-BE49-F238E27FC236}">
                  <a16:creationId xmlns:a16="http://schemas.microsoft.com/office/drawing/2014/main" id="{284B8DE2-D975-FD28-1637-BBD0BA2E03DE}"/>
                </a:ext>
              </a:extLst>
            </p:cNvPr>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51;p14">
              <a:extLst>
                <a:ext uri="{FF2B5EF4-FFF2-40B4-BE49-F238E27FC236}">
                  <a16:creationId xmlns:a16="http://schemas.microsoft.com/office/drawing/2014/main" id="{C6EA996A-18FC-2169-A974-51457EB6D50E}"/>
                </a:ext>
              </a:extLst>
            </p:cNvPr>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52;p14">
              <a:extLst>
                <a:ext uri="{FF2B5EF4-FFF2-40B4-BE49-F238E27FC236}">
                  <a16:creationId xmlns:a16="http://schemas.microsoft.com/office/drawing/2014/main" id="{6E9EF799-6AE8-6636-B31F-2D50816FEC15}"/>
                </a:ext>
              </a:extLst>
            </p:cNvPr>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53;p14">
              <a:extLst>
                <a:ext uri="{FF2B5EF4-FFF2-40B4-BE49-F238E27FC236}">
                  <a16:creationId xmlns:a16="http://schemas.microsoft.com/office/drawing/2014/main" id="{C23AD1BB-D30A-5540-7BCD-5D35008C07F4}"/>
                </a:ext>
              </a:extLst>
            </p:cNvPr>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54;p14">
              <a:extLst>
                <a:ext uri="{FF2B5EF4-FFF2-40B4-BE49-F238E27FC236}">
                  <a16:creationId xmlns:a16="http://schemas.microsoft.com/office/drawing/2014/main" id="{C720B150-ACC7-F033-B114-9AE14D6E0A1A}"/>
                </a:ext>
              </a:extLst>
            </p:cNvPr>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55;p14">
              <a:extLst>
                <a:ext uri="{FF2B5EF4-FFF2-40B4-BE49-F238E27FC236}">
                  <a16:creationId xmlns:a16="http://schemas.microsoft.com/office/drawing/2014/main" id="{65EF8B5E-D3FA-9EE0-DE95-FA70E4D39A2F}"/>
                </a:ext>
              </a:extLst>
            </p:cNvPr>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56;p14">
              <a:extLst>
                <a:ext uri="{FF2B5EF4-FFF2-40B4-BE49-F238E27FC236}">
                  <a16:creationId xmlns:a16="http://schemas.microsoft.com/office/drawing/2014/main" id="{F888F1D2-D765-C5EC-6E94-55CD6694B43C}"/>
                </a:ext>
              </a:extLst>
            </p:cNvPr>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57;p14">
              <a:extLst>
                <a:ext uri="{FF2B5EF4-FFF2-40B4-BE49-F238E27FC236}">
                  <a16:creationId xmlns:a16="http://schemas.microsoft.com/office/drawing/2014/main" id="{71D3A939-5162-BB92-BCAF-7910B8C1DC74}"/>
                </a:ext>
              </a:extLst>
            </p:cNvPr>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58;p14">
              <a:extLst>
                <a:ext uri="{FF2B5EF4-FFF2-40B4-BE49-F238E27FC236}">
                  <a16:creationId xmlns:a16="http://schemas.microsoft.com/office/drawing/2014/main" id="{8CBF2B9E-E6BA-BF77-99D6-B74FC4232003}"/>
                </a:ext>
              </a:extLst>
            </p:cNvPr>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59;p14">
              <a:extLst>
                <a:ext uri="{FF2B5EF4-FFF2-40B4-BE49-F238E27FC236}">
                  <a16:creationId xmlns:a16="http://schemas.microsoft.com/office/drawing/2014/main" id="{15FAC20C-107A-C6C3-97F9-CB9C692F8EB8}"/>
                </a:ext>
              </a:extLst>
            </p:cNvPr>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60;p14">
              <a:extLst>
                <a:ext uri="{FF2B5EF4-FFF2-40B4-BE49-F238E27FC236}">
                  <a16:creationId xmlns:a16="http://schemas.microsoft.com/office/drawing/2014/main" id="{13B77270-77EE-3181-80A3-FDF76E8E95A2}"/>
                </a:ext>
              </a:extLst>
            </p:cNvPr>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61;p14">
              <a:extLst>
                <a:ext uri="{FF2B5EF4-FFF2-40B4-BE49-F238E27FC236}">
                  <a16:creationId xmlns:a16="http://schemas.microsoft.com/office/drawing/2014/main" id="{93D51D17-532E-E56D-1241-A8A2292CFA1D}"/>
                </a:ext>
              </a:extLst>
            </p:cNvPr>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62;p14">
              <a:extLst>
                <a:ext uri="{FF2B5EF4-FFF2-40B4-BE49-F238E27FC236}">
                  <a16:creationId xmlns:a16="http://schemas.microsoft.com/office/drawing/2014/main" id="{CF9DA73D-5857-5B0C-FD11-A13724308FDF}"/>
                </a:ext>
              </a:extLst>
            </p:cNvPr>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63;p14">
              <a:extLst>
                <a:ext uri="{FF2B5EF4-FFF2-40B4-BE49-F238E27FC236}">
                  <a16:creationId xmlns:a16="http://schemas.microsoft.com/office/drawing/2014/main" id="{775AAE69-6F0D-8909-D20A-C1B097CB967A}"/>
                </a:ext>
              </a:extLst>
            </p:cNvPr>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64;p14">
              <a:extLst>
                <a:ext uri="{FF2B5EF4-FFF2-40B4-BE49-F238E27FC236}">
                  <a16:creationId xmlns:a16="http://schemas.microsoft.com/office/drawing/2014/main" id="{3E930C46-4168-ECDA-1BED-679EB4075C52}"/>
                </a:ext>
              </a:extLst>
            </p:cNvPr>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65;p14">
              <a:extLst>
                <a:ext uri="{FF2B5EF4-FFF2-40B4-BE49-F238E27FC236}">
                  <a16:creationId xmlns:a16="http://schemas.microsoft.com/office/drawing/2014/main" id="{3DDACB29-197C-74AB-01B7-EF9D412B64FE}"/>
                </a:ext>
              </a:extLst>
            </p:cNvPr>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66;p14">
              <a:extLst>
                <a:ext uri="{FF2B5EF4-FFF2-40B4-BE49-F238E27FC236}">
                  <a16:creationId xmlns:a16="http://schemas.microsoft.com/office/drawing/2014/main" id="{146A27D1-8B77-0D23-C77C-CF3CFB7CA234}"/>
                </a:ext>
              </a:extLst>
            </p:cNvPr>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67;p14">
              <a:extLst>
                <a:ext uri="{FF2B5EF4-FFF2-40B4-BE49-F238E27FC236}">
                  <a16:creationId xmlns:a16="http://schemas.microsoft.com/office/drawing/2014/main" id="{00C60DB7-F58A-CFAE-CE0B-8CB6EA07E9FE}"/>
                </a:ext>
              </a:extLst>
            </p:cNvPr>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8;p14">
              <a:extLst>
                <a:ext uri="{FF2B5EF4-FFF2-40B4-BE49-F238E27FC236}">
                  <a16:creationId xmlns:a16="http://schemas.microsoft.com/office/drawing/2014/main" id="{8112157D-2916-CE70-377C-611D85257DF6}"/>
                </a:ext>
              </a:extLst>
            </p:cNvPr>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p14">
              <a:extLst>
                <a:ext uri="{FF2B5EF4-FFF2-40B4-BE49-F238E27FC236}">
                  <a16:creationId xmlns:a16="http://schemas.microsoft.com/office/drawing/2014/main" id="{8FD54638-2C37-697A-C743-0D18BB99B076}"/>
                </a:ext>
              </a:extLst>
            </p:cNvPr>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70;p14">
              <a:extLst>
                <a:ext uri="{FF2B5EF4-FFF2-40B4-BE49-F238E27FC236}">
                  <a16:creationId xmlns:a16="http://schemas.microsoft.com/office/drawing/2014/main" id="{854EEC36-22AB-1BE2-70D0-F2DD9EF532F4}"/>
                </a:ext>
              </a:extLst>
            </p:cNvPr>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71;p14">
              <a:extLst>
                <a:ext uri="{FF2B5EF4-FFF2-40B4-BE49-F238E27FC236}">
                  <a16:creationId xmlns:a16="http://schemas.microsoft.com/office/drawing/2014/main" id="{C9A7E3EE-1BFF-3F00-AD3E-EFB9B2B8E97A}"/>
                </a:ext>
              </a:extLst>
            </p:cNvPr>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72;p14">
              <a:extLst>
                <a:ext uri="{FF2B5EF4-FFF2-40B4-BE49-F238E27FC236}">
                  <a16:creationId xmlns:a16="http://schemas.microsoft.com/office/drawing/2014/main" id="{E715E89B-96A6-9D37-EA66-ED1CE0BF32C1}"/>
                </a:ext>
              </a:extLst>
            </p:cNvPr>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73;p14">
              <a:extLst>
                <a:ext uri="{FF2B5EF4-FFF2-40B4-BE49-F238E27FC236}">
                  <a16:creationId xmlns:a16="http://schemas.microsoft.com/office/drawing/2014/main" id="{8321CFEE-4282-489F-2AEC-8DCEED0AE96E}"/>
                </a:ext>
              </a:extLst>
            </p:cNvPr>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74;p14">
              <a:extLst>
                <a:ext uri="{FF2B5EF4-FFF2-40B4-BE49-F238E27FC236}">
                  <a16:creationId xmlns:a16="http://schemas.microsoft.com/office/drawing/2014/main" id="{AF55B5F7-AB09-6952-BF74-5974DC3F7BD2}"/>
                </a:ext>
              </a:extLst>
            </p:cNvPr>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75;p14">
              <a:extLst>
                <a:ext uri="{FF2B5EF4-FFF2-40B4-BE49-F238E27FC236}">
                  <a16:creationId xmlns:a16="http://schemas.microsoft.com/office/drawing/2014/main" id="{9B5A550F-2CC0-C8F5-A6FF-3B0703D4C485}"/>
                </a:ext>
              </a:extLst>
            </p:cNvPr>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76;p14">
              <a:extLst>
                <a:ext uri="{FF2B5EF4-FFF2-40B4-BE49-F238E27FC236}">
                  <a16:creationId xmlns:a16="http://schemas.microsoft.com/office/drawing/2014/main" id="{43AD5C3D-6887-5AA9-5090-CD211F8DB105}"/>
                </a:ext>
              </a:extLst>
            </p:cNvPr>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77;p14">
              <a:extLst>
                <a:ext uri="{FF2B5EF4-FFF2-40B4-BE49-F238E27FC236}">
                  <a16:creationId xmlns:a16="http://schemas.microsoft.com/office/drawing/2014/main" id="{32733720-B69C-AC31-A6F7-3D71F5CC3990}"/>
                </a:ext>
              </a:extLst>
            </p:cNvPr>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78;p14">
              <a:extLst>
                <a:ext uri="{FF2B5EF4-FFF2-40B4-BE49-F238E27FC236}">
                  <a16:creationId xmlns:a16="http://schemas.microsoft.com/office/drawing/2014/main" id="{ED2A4412-F73D-02BC-A999-2A912FDAED41}"/>
                </a:ext>
              </a:extLst>
            </p:cNvPr>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79;p14">
              <a:extLst>
                <a:ext uri="{FF2B5EF4-FFF2-40B4-BE49-F238E27FC236}">
                  <a16:creationId xmlns:a16="http://schemas.microsoft.com/office/drawing/2014/main" id="{438C4E35-114F-E1D3-0E75-4A076A225A45}"/>
                </a:ext>
              </a:extLst>
            </p:cNvPr>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80;p14">
              <a:extLst>
                <a:ext uri="{FF2B5EF4-FFF2-40B4-BE49-F238E27FC236}">
                  <a16:creationId xmlns:a16="http://schemas.microsoft.com/office/drawing/2014/main" id="{4E2BC5B5-F997-901D-41CA-6EB1CAA903A3}"/>
                </a:ext>
              </a:extLst>
            </p:cNvPr>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81;p14">
              <a:extLst>
                <a:ext uri="{FF2B5EF4-FFF2-40B4-BE49-F238E27FC236}">
                  <a16:creationId xmlns:a16="http://schemas.microsoft.com/office/drawing/2014/main" id="{7C29A75B-3F63-73CA-F13D-BE9D343826D0}"/>
                </a:ext>
              </a:extLst>
            </p:cNvPr>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82;p14">
              <a:extLst>
                <a:ext uri="{FF2B5EF4-FFF2-40B4-BE49-F238E27FC236}">
                  <a16:creationId xmlns:a16="http://schemas.microsoft.com/office/drawing/2014/main" id="{C709F67B-B382-6242-0D20-CC4B9611D76E}"/>
                </a:ext>
              </a:extLst>
            </p:cNvPr>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83;p14">
              <a:extLst>
                <a:ext uri="{FF2B5EF4-FFF2-40B4-BE49-F238E27FC236}">
                  <a16:creationId xmlns:a16="http://schemas.microsoft.com/office/drawing/2014/main" id="{89074DB9-CE2E-B4B7-F1C4-70CF3EC3894D}"/>
                </a:ext>
              </a:extLst>
            </p:cNvPr>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84;p14">
              <a:extLst>
                <a:ext uri="{FF2B5EF4-FFF2-40B4-BE49-F238E27FC236}">
                  <a16:creationId xmlns:a16="http://schemas.microsoft.com/office/drawing/2014/main" id="{0ECB6C9E-647B-43E0-EF7C-83878D8EC523}"/>
                </a:ext>
              </a:extLst>
            </p:cNvPr>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85;p14">
              <a:extLst>
                <a:ext uri="{FF2B5EF4-FFF2-40B4-BE49-F238E27FC236}">
                  <a16:creationId xmlns:a16="http://schemas.microsoft.com/office/drawing/2014/main" id="{55D430B3-CBDF-E0F6-7EB2-606AF6A96C54}"/>
                </a:ext>
              </a:extLst>
            </p:cNvPr>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86;p14">
              <a:extLst>
                <a:ext uri="{FF2B5EF4-FFF2-40B4-BE49-F238E27FC236}">
                  <a16:creationId xmlns:a16="http://schemas.microsoft.com/office/drawing/2014/main" id="{88F7C382-AD2D-25BE-65AA-E2476D80C671}"/>
                </a:ext>
              </a:extLst>
            </p:cNvPr>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87;p14">
              <a:extLst>
                <a:ext uri="{FF2B5EF4-FFF2-40B4-BE49-F238E27FC236}">
                  <a16:creationId xmlns:a16="http://schemas.microsoft.com/office/drawing/2014/main" id="{C0D81D4F-5CDB-3AEF-44F3-5780ECEDC681}"/>
                </a:ext>
              </a:extLst>
            </p:cNvPr>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88;p14">
              <a:extLst>
                <a:ext uri="{FF2B5EF4-FFF2-40B4-BE49-F238E27FC236}">
                  <a16:creationId xmlns:a16="http://schemas.microsoft.com/office/drawing/2014/main" id="{B998F0A0-7338-97C6-1C21-1981DC5DF623}"/>
                </a:ext>
              </a:extLst>
            </p:cNvPr>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89;p14">
              <a:extLst>
                <a:ext uri="{FF2B5EF4-FFF2-40B4-BE49-F238E27FC236}">
                  <a16:creationId xmlns:a16="http://schemas.microsoft.com/office/drawing/2014/main" id="{3FBFFDE4-5D66-0EE0-9C3F-35DBF8C0DFFC}"/>
                </a:ext>
              </a:extLst>
            </p:cNvPr>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90;p14">
              <a:extLst>
                <a:ext uri="{FF2B5EF4-FFF2-40B4-BE49-F238E27FC236}">
                  <a16:creationId xmlns:a16="http://schemas.microsoft.com/office/drawing/2014/main" id="{613BAD33-4867-640C-B720-B512E81B54CC}"/>
                </a:ext>
              </a:extLst>
            </p:cNvPr>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91;p14">
              <a:extLst>
                <a:ext uri="{FF2B5EF4-FFF2-40B4-BE49-F238E27FC236}">
                  <a16:creationId xmlns:a16="http://schemas.microsoft.com/office/drawing/2014/main" id="{3B5599BA-59D4-7B46-32D1-6954A1A42B66}"/>
                </a:ext>
              </a:extLst>
            </p:cNvPr>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92;p14">
              <a:extLst>
                <a:ext uri="{FF2B5EF4-FFF2-40B4-BE49-F238E27FC236}">
                  <a16:creationId xmlns:a16="http://schemas.microsoft.com/office/drawing/2014/main" id="{6B04FF29-7889-7CAF-B246-04DD9235DF01}"/>
                </a:ext>
              </a:extLst>
            </p:cNvPr>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93;p14">
              <a:extLst>
                <a:ext uri="{FF2B5EF4-FFF2-40B4-BE49-F238E27FC236}">
                  <a16:creationId xmlns:a16="http://schemas.microsoft.com/office/drawing/2014/main" id="{B0F42499-38E0-08DA-FEC8-AFBA7D396BD1}"/>
                </a:ext>
              </a:extLst>
            </p:cNvPr>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94;p14">
              <a:extLst>
                <a:ext uri="{FF2B5EF4-FFF2-40B4-BE49-F238E27FC236}">
                  <a16:creationId xmlns:a16="http://schemas.microsoft.com/office/drawing/2014/main" id="{39F9B26D-5FBF-82BF-B74E-D5AF976EFDC6}"/>
                </a:ext>
              </a:extLst>
            </p:cNvPr>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95;p14">
              <a:extLst>
                <a:ext uri="{FF2B5EF4-FFF2-40B4-BE49-F238E27FC236}">
                  <a16:creationId xmlns:a16="http://schemas.microsoft.com/office/drawing/2014/main" id="{FDF5F889-8029-1D23-FA83-141A1EE95BBE}"/>
                </a:ext>
              </a:extLst>
            </p:cNvPr>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96;p14">
              <a:extLst>
                <a:ext uri="{FF2B5EF4-FFF2-40B4-BE49-F238E27FC236}">
                  <a16:creationId xmlns:a16="http://schemas.microsoft.com/office/drawing/2014/main" id="{47D78181-D755-3272-C830-0EE5FC9C1DA8}"/>
                </a:ext>
              </a:extLst>
            </p:cNvPr>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97;p14">
              <a:extLst>
                <a:ext uri="{FF2B5EF4-FFF2-40B4-BE49-F238E27FC236}">
                  <a16:creationId xmlns:a16="http://schemas.microsoft.com/office/drawing/2014/main" id="{81B68039-C5D8-FCF3-0D65-E08CC8E11FEB}"/>
                </a:ext>
              </a:extLst>
            </p:cNvPr>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98;p14">
              <a:extLst>
                <a:ext uri="{FF2B5EF4-FFF2-40B4-BE49-F238E27FC236}">
                  <a16:creationId xmlns:a16="http://schemas.microsoft.com/office/drawing/2014/main" id="{104C953B-56E8-4D4D-BF33-EAD603040A65}"/>
                </a:ext>
              </a:extLst>
            </p:cNvPr>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99;p14">
              <a:extLst>
                <a:ext uri="{FF2B5EF4-FFF2-40B4-BE49-F238E27FC236}">
                  <a16:creationId xmlns:a16="http://schemas.microsoft.com/office/drawing/2014/main" id="{ECE19A73-F7CF-CF42-29CF-E19AECFBD993}"/>
                </a:ext>
              </a:extLst>
            </p:cNvPr>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00;p14">
              <a:extLst>
                <a:ext uri="{FF2B5EF4-FFF2-40B4-BE49-F238E27FC236}">
                  <a16:creationId xmlns:a16="http://schemas.microsoft.com/office/drawing/2014/main" id="{E2973DCB-E54A-AB85-1198-064A9E9C28F4}"/>
                </a:ext>
              </a:extLst>
            </p:cNvPr>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01;p14">
              <a:extLst>
                <a:ext uri="{FF2B5EF4-FFF2-40B4-BE49-F238E27FC236}">
                  <a16:creationId xmlns:a16="http://schemas.microsoft.com/office/drawing/2014/main" id="{830B8975-E864-2E7D-1475-922D4A2AE9A0}"/>
                </a:ext>
              </a:extLst>
            </p:cNvPr>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02;p14">
              <a:extLst>
                <a:ext uri="{FF2B5EF4-FFF2-40B4-BE49-F238E27FC236}">
                  <a16:creationId xmlns:a16="http://schemas.microsoft.com/office/drawing/2014/main" id="{00EE86C3-4139-CCDB-1EB0-A0C722A879CF}"/>
                </a:ext>
              </a:extLst>
            </p:cNvPr>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03;p14">
              <a:extLst>
                <a:ext uri="{FF2B5EF4-FFF2-40B4-BE49-F238E27FC236}">
                  <a16:creationId xmlns:a16="http://schemas.microsoft.com/office/drawing/2014/main" id="{F01211B4-1302-9F98-E156-B823535D4DF5}"/>
                </a:ext>
              </a:extLst>
            </p:cNvPr>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04;p14">
              <a:extLst>
                <a:ext uri="{FF2B5EF4-FFF2-40B4-BE49-F238E27FC236}">
                  <a16:creationId xmlns:a16="http://schemas.microsoft.com/office/drawing/2014/main" id="{6343FE86-86FC-8319-4268-BE5C4EAAB437}"/>
                </a:ext>
              </a:extLst>
            </p:cNvPr>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05;p14">
              <a:extLst>
                <a:ext uri="{FF2B5EF4-FFF2-40B4-BE49-F238E27FC236}">
                  <a16:creationId xmlns:a16="http://schemas.microsoft.com/office/drawing/2014/main" id="{14A8E3C8-E8AB-F5A2-568B-96C8DE66C13A}"/>
                </a:ext>
              </a:extLst>
            </p:cNvPr>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06;p14">
              <a:extLst>
                <a:ext uri="{FF2B5EF4-FFF2-40B4-BE49-F238E27FC236}">
                  <a16:creationId xmlns:a16="http://schemas.microsoft.com/office/drawing/2014/main" id="{6C9B13EF-AB8F-49DF-0BCB-332C36710277}"/>
                </a:ext>
              </a:extLst>
            </p:cNvPr>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07;p14">
              <a:extLst>
                <a:ext uri="{FF2B5EF4-FFF2-40B4-BE49-F238E27FC236}">
                  <a16:creationId xmlns:a16="http://schemas.microsoft.com/office/drawing/2014/main" id="{3915AC20-D1C2-6FA2-26A3-2B28DCDCD5F6}"/>
                </a:ext>
              </a:extLst>
            </p:cNvPr>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08;p14">
              <a:extLst>
                <a:ext uri="{FF2B5EF4-FFF2-40B4-BE49-F238E27FC236}">
                  <a16:creationId xmlns:a16="http://schemas.microsoft.com/office/drawing/2014/main" id="{5F883897-2B0D-494B-A332-C7846B88EF3A}"/>
                </a:ext>
              </a:extLst>
            </p:cNvPr>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09;p14">
              <a:extLst>
                <a:ext uri="{FF2B5EF4-FFF2-40B4-BE49-F238E27FC236}">
                  <a16:creationId xmlns:a16="http://schemas.microsoft.com/office/drawing/2014/main" id="{39580510-511A-5C9D-E156-E05E10C2DFE6}"/>
                </a:ext>
              </a:extLst>
            </p:cNvPr>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10;p14">
              <a:extLst>
                <a:ext uri="{FF2B5EF4-FFF2-40B4-BE49-F238E27FC236}">
                  <a16:creationId xmlns:a16="http://schemas.microsoft.com/office/drawing/2014/main" id="{E8C6187E-60F9-DCFD-00BC-0FF4D4514D0C}"/>
                </a:ext>
              </a:extLst>
            </p:cNvPr>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11;p14">
              <a:extLst>
                <a:ext uri="{FF2B5EF4-FFF2-40B4-BE49-F238E27FC236}">
                  <a16:creationId xmlns:a16="http://schemas.microsoft.com/office/drawing/2014/main" id="{4E222B79-A5C1-629A-5693-8A37BA7E6770}"/>
                </a:ext>
              </a:extLst>
            </p:cNvPr>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12;p14">
              <a:extLst>
                <a:ext uri="{FF2B5EF4-FFF2-40B4-BE49-F238E27FC236}">
                  <a16:creationId xmlns:a16="http://schemas.microsoft.com/office/drawing/2014/main" id="{BA0F2038-BCC9-5BAC-26BB-698213E5AFAB}"/>
                </a:ext>
              </a:extLst>
            </p:cNvPr>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13;p14">
              <a:extLst>
                <a:ext uri="{FF2B5EF4-FFF2-40B4-BE49-F238E27FC236}">
                  <a16:creationId xmlns:a16="http://schemas.microsoft.com/office/drawing/2014/main" id="{25141924-8C51-97F3-5E56-E8478D8E3037}"/>
                </a:ext>
              </a:extLst>
            </p:cNvPr>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14;p14">
              <a:extLst>
                <a:ext uri="{FF2B5EF4-FFF2-40B4-BE49-F238E27FC236}">
                  <a16:creationId xmlns:a16="http://schemas.microsoft.com/office/drawing/2014/main" id="{2AC44993-DBDB-038B-0C38-68D9B0FDCF2C}"/>
                </a:ext>
              </a:extLst>
            </p:cNvPr>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15;p14">
              <a:extLst>
                <a:ext uri="{FF2B5EF4-FFF2-40B4-BE49-F238E27FC236}">
                  <a16:creationId xmlns:a16="http://schemas.microsoft.com/office/drawing/2014/main" id="{C5DDC2BF-87F8-8964-6247-FAFF9F235D0E}"/>
                </a:ext>
              </a:extLst>
            </p:cNvPr>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16;p14">
              <a:extLst>
                <a:ext uri="{FF2B5EF4-FFF2-40B4-BE49-F238E27FC236}">
                  <a16:creationId xmlns:a16="http://schemas.microsoft.com/office/drawing/2014/main" id="{78F7F9D8-69E1-27D1-54BB-C0EF1EDF0264}"/>
                </a:ext>
              </a:extLst>
            </p:cNvPr>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17;p14">
              <a:extLst>
                <a:ext uri="{FF2B5EF4-FFF2-40B4-BE49-F238E27FC236}">
                  <a16:creationId xmlns:a16="http://schemas.microsoft.com/office/drawing/2014/main" id="{8C473AAE-06E0-6DA7-0F8E-43DA1143F16C}"/>
                </a:ext>
              </a:extLst>
            </p:cNvPr>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18;p14">
              <a:extLst>
                <a:ext uri="{FF2B5EF4-FFF2-40B4-BE49-F238E27FC236}">
                  <a16:creationId xmlns:a16="http://schemas.microsoft.com/office/drawing/2014/main" id="{A5A22A26-78CF-6505-5614-D3C2DE8EB537}"/>
                </a:ext>
              </a:extLst>
            </p:cNvPr>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19;p14">
              <a:extLst>
                <a:ext uri="{FF2B5EF4-FFF2-40B4-BE49-F238E27FC236}">
                  <a16:creationId xmlns:a16="http://schemas.microsoft.com/office/drawing/2014/main" id="{1B073A98-4B78-6956-6EFA-CC844E594727}"/>
                </a:ext>
              </a:extLst>
            </p:cNvPr>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20;p14">
              <a:extLst>
                <a:ext uri="{FF2B5EF4-FFF2-40B4-BE49-F238E27FC236}">
                  <a16:creationId xmlns:a16="http://schemas.microsoft.com/office/drawing/2014/main" id="{152FD439-C980-732A-3275-3BEB0F51CC71}"/>
                </a:ext>
              </a:extLst>
            </p:cNvPr>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21;p14">
              <a:extLst>
                <a:ext uri="{FF2B5EF4-FFF2-40B4-BE49-F238E27FC236}">
                  <a16:creationId xmlns:a16="http://schemas.microsoft.com/office/drawing/2014/main" id="{E976AE40-11AA-D4A6-7720-0DFF581ED604}"/>
                </a:ext>
              </a:extLst>
            </p:cNvPr>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22;p14">
              <a:extLst>
                <a:ext uri="{FF2B5EF4-FFF2-40B4-BE49-F238E27FC236}">
                  <a16:creationId xmlns:a16="http://schemas.microsoft.com/office/drawing/2014/main" id="{E4EB8398-726C-8B11-C4C3-8D329ADE62BA}"/>
                </a:ext>
              </a:extLst>
            </p:cNvPr>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23;p14">
              <a:extLst>
                <a:ext uri="{FF2B5EF4-FFF2-40B4-BE49-F238E27FC236}">
                  <a16:creationId xmlns:a16="http://schemas.microsoft.com/office/drawing/2014/main" id="{0FD12FC3-B6F4-CE59-88E5-4BBFB7BA9E12}"/>
                </a:ext>
              </a:extLst>
            </p:cNvPr>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24;p14">
              <a:extLst>
                <a:ext uri="{FF2B5EF4-FFF2-40B4-BE49-F238E27FC236}">
                  <a16:creationId xmlns:a16="http://schemas.microsoft.com/office/drawing/2014/main" id="{DC7FD6DD-150A-DB17-D816-26DA480ABDCD}"/>
                </a:ext>
              </a:extLst>
            </p:cNvPr>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25;p14">
              <a:extLst>
                <a:ext uri="{FF2B5EF4-FFF2-40B4-BE49-F238E27FC236}">
                  <a16:creationId xmlns:a16="http://schemas.microsoft.com/office/drawing/2014/main" id="{CA2BD258-1904-81E7-BBE5-675D0C2EDBC7}"/>
                </a:ext>
              </a:extLst>
            </p:cNvPr>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26;p14">
              <a:extLst>
                <a:ext uri="{FF2B5EF4-FFF2-40B4-BE49-F238E27FC236}">
                  <a16:creationId xmlns:a16="http://schemas.microsoft.com/office/drawing/2014/main" id="{17E96B19-8D8B-16F7-0A13-40160CBF0D4F}"/>
                </a:ext>
              </a:extLst>
            </p:cNvPr>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27;p14">
              <a:extLst>
                <a:ext uri="{FF2B5EF4-FFF2-40B4-BE49-F238E27FC236}">
                  <a16:creationId xmlns:a16="http://schemas.microsoft.com/office/drawing/2014/main" id="{AD4BF176-17F9-81B6-0D09-A0B608E1ABBD}"/>
                </a:ext>
              </a:extLst>
            </p:cNvPr>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28;p14">
              <a:extLst>
                <a:ext uri="{FF2B5EF4-FFF2-40B4-BE49-F238E27FC236}">
                  <a16:creationId xmlns:a16="http://schemas.microsoft.com/office/drawing/2014/main" id="{FD5D6E71-D565-FFFB-CDEB-0E63E4FAC55A}"/>
                </a:ext>
              </a:extLst>
            </p:cNvPr>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29;p14">
              <a:extLst>
                <a:ext uri="{FF2B5EF4-FFF2-40B4-BE49-F238E27FC236}">
                  <a16:creationId xmlns:a16="http://schemas.microsoft.com/office/drawing/2014/main" id="{26266392-C33B-B582-127C-ECDD3A7EF576}"/>
                </a:ext>
              </a:extLst>
            </p:cNvPr>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30;p14">
              <a:extLst>
                <a:ext uri="{FF2B5EF4-FFF2-40B4-BE49-F238E27FC236}">
                  <a16:creationId xmlns:a16="http://schemas.microsoft.com/office/drawing/2014/main" id="{F80C5661-B837-7B50-1234-21C40F7DF60A}"/>
                </a:ext>
              </a:extLst>
            </p:cNvPr>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31;p14">
              <a:extLst>
                <a:ext uri="{FF2B5EF4-FFF2-40B4-BE49-F238E27FC236}">
                  <a16:creationId xmlns:a16="http://schemas.microsoft.com/office/drawing/2014/main" id="{C331ADCE-FC64-A3AC-47E8-2B201208838F}"/>
                </a:ext>
              </a:extLst>
            </p:cNvPr>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32;p14">
              <a:extLst>
                <a:ext uri="{FF2B5EF4-FFF2-40B4-BE49-F238E27FC236}">
                  <a16:creationId xmlns:a16="http://schemas.microsoft.com/office/drawing/2014/main" id="{FE6C4C36-B206-D4C4-021D-CF79D0B2D27A}"/>
                </a:ext>
              </a:extLst>
            </p:cNvPr>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33;p14">
              <a:extLst>
                <a:ext uri="{FF2B5EF4-FFF2-40B4-BE49-F238E27FC236}">
                  <a16:creationId xmlns:a16="http://schemas.microsoft.com/office/drawing/2014/main" id="{4C0F5996-2AFB-1A85-C75D-18EDA3A072E2}"/>
                </a:ext>
              </a:extLst>
            </p:cNvPr>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34;p14">
              <a:extLst>
                <a:ext uri="{FF2B5EF4-FFF2-40B4-BE49-F238E27FC236}">
                  <a16:creationId xmlns:a16="http://schemas.microsoft.com/office/drawing/2014/main" id="{EBEA2A3E-4EF9-815D-7C90-64FC5AB108CF}"/>
                </a:ext>
              </a:extLst>
            </p:cNvPr>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35;p14">
              <a:extLst>
                <a:ext uri="{FF2B5EF4-FFF2-40B4-BE49-F238E27FC236}">
                  <a16:creationId xmlns:a16="http://schemas.microsoft.com/office/drawing/2014/main" id="{EF48BF1C-9846-2D3F-6B07-E1528746739F}"/>
                </a:ext>
              </a:extLst>
            </p:cNvPr>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36;p14">
              <a:extLst>
                <a:ext uri="{FF2B5EF4-FFF2-40B4-BE49-F238E27FC236}">
                  <a16:creationId xmlns:a16="http://schemas.microsoft.com/office/drawing/2014/main" id="{BD717AEE-C54D-84BE-8DBE-C36AE3AC8A72}"/>
                </a:ext>
              </a:extLst>
            </p:cNvPr>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37;p14">
              <a:extLst>
                <a:ext uri="{FF2B5EF4-FFF2-40B4-BE49-F238E27FC236}">
                  <a16:creationId xmlns:a16="http://schemas.microsoft.com/office/drawing/2014/main" id="{566E2285-0FD9-8D26-074E-AEBF380D1A58}"/>
                </a:ext>
              </a:extLst>
            </p:cNvPr>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38;p14">
              <a:extLst>
                <a:ext uri="{FF2B5EF4-FFF2-40B4-BE49-F238E27FC236}">
                  <a16:creationId xmlns:a16="http://schemas.microsoft.com/office/drawing/2014/main" id="{BF2A5D43-17E7-80DB-DF3F-CFB54D2976B1}"/>
                </a:ext>
              </a:extLst>
            </p:cNvPr>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39;p14">
              <a:extLst>
                <a:ext uri="{FF2B5EF4-FFF2-40B4-BE49-F238E27FC236}">
                  <a16:creationId xmlns:a16="http://schemas.microsoft.com/office/drawing/2014/main" id="{5BC49E91-5A79-5260-B35A-D03D76F4C38B}"/>
                </a:ext>
              </a:extLst>
            </p:cNvPr>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40;p14">
              <a:extLst>
                <a:ext uri="{FF2B5EF4-FFF2-40B4-BE49-F238E27FC236}">
                  <a16:creationId xmlns:a16="http://schemas.microsoft.com/office/drawing/2014/main" id="{711CCEFA-72D8-6995-060A-6E3AFB2716AC}"/>
                </a:ext>
              </a:extLst>
            </p:cNvPr>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41;p14">
              <a:extLst>
                <a:ext uri="{FF2B5EF4-FFF2-40B4-BE49-F238E27FC236}">
                  <a16:creationId xmlns:a16="http://schemas.microsoft.com/office/drawing/2014/main" id="{F397648C-F8EF-EA20-AF9D-D2A62FA779E9}"/>
                </a:ext>
              </a:extLst>
            </p:cNvPr>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42;p14">
              <a:extLst>
                <a:ext uri="{FF2B5EF4-FFF2-40B4-BE49-F238E27FC236}">
                  <a16:creationId xmlns:a16="http://schemas.microsoft.com/office/drawing/2014/main" id="{40C9FF03-B41D-2BA5-05F2-610FD39F6337}"/>
                </a:ext>
              </a:extLst>
            </p:cNvPr>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43;p14">
              <a:extLst>
                <a:ext uri="{FF2B5EF4-FFF2-40B4-BE49-F238E27FC236}">
                  <a16:creationId xmlns:a16="http://schemas.microsoft.com/office/drawing/2014/main" id="{38025ACC-009B-10A9-4983-BD38F2AFA608}"/>
                </a:ext>
              </a:extLst>
            </p:cNvPr>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44;p14">
              <a:extLst>
                <a:ext uri="{FF2B5EF4-FFF2-40B4-BE49-F238E27FC236}">
                  <a16:creationId xmlns:a16="http://schemas.microsoft.com/office/drawing/2014/main" id="{28EC8CF6-819C-2F33-42D6-373C8FF65164}"/>
                </a:ext>
              </a:extLst>
            </p:cNvPr>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45;p14">
              <a:extLst>
                <a:ext uri="{FF2B5EF4-FFF2-40B4-BE49-F238E27FC236}">
                  <a16:creationId xmlns:a16="http://schemas.microsoft.com/office/drawing/2014/main" id="{EF47BE64-82F2-E16D-2685-B72298C2330B}"/>
                </a:ext>
              </a:extLst>
            </p:cNvPr>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46;p14">
              <a:extLst>
                <a:ext uri="{FF2B5EF4-FFF2-40B4-BE49-F238E27FC236}">
                  <a16:creationId xmlns:a16="http://schemas.microsoft.com/office/drawing/2014/main" id="{4563C4A8-2402-1D8D-A32E-190E3BCBD954}"/>
                </a:ext>
              </a:extLst>
            </p:cNvPr>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47;p14">
              <a:extLst>
                <a:ext uri="{FF2B5EF4-FFF2-40B4-BE49-F238E27FC236}">
                  <a16:creationId xmlns:a16="http://schemas.microsoft.com/office/drawing/2014/main" id="{A78DD917-6973-8775-BC0A-62EC87EE21B7}"/>
                </a:ext>
              </a:extLst>
            </p:cNvPr>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48;p14">
              <a:extLst>
                <a:ext uri="{FF2B5EF4-FFF2-40B4-BE49-F238E27FC236}">
                  <a16:creationId xmlns:a16="http://schemas.microsoft.com/office/drawing/2014/main" id="{E088F4D6-7A5B-A79E-CF71-A9046D34C8C8}"/>
                </a:ext>
              </a:extLst>
            </p:cNvPr>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49;p14">
              <a:extLst>
                <a:ext uri="{FF2B5EF4-FFF2-40B4-BE49-F238E27FC236}">
                  <a16:creationId xmlns:a16="http://schemas.microsoft.com/office/drawing/2014/main" id="{067DAECA-7E52-559D-0DA8-E7E7C0D5CBB1}"/>
                </a:ext>
              </a:extLst>
            </p:cNvPr>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50;p14">
              <a:extLst>
                <a:ext uri="{FF2B5EF4-FFF2-40B4-BE49-F238E27FC236}">
                  <a16:creationId xmlns:a16="http://schemas.microsoft.com/office/drawing/2014/main" id="{72506B10-E1C2-A5D4-1F66-3B1097755163}"/>
                </a:ext>
              </a:extLst>
            </p:cNvPr>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51;p14">
              <a:extLst>
                <a:ext uri="{FF2B5EF4-FFF2-40B4-BE49-F238E27FC236}">
                  <a16:creationId xmlns:a16="http://schemas.microsoft.com/office/drawing/2014/main" id="{727A3765-CE8A-8BBE-166A-F0EA2A9B351F}"/>
                </a:ext>
              </a:extLst>
            </p:cNvPr>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52;p14">
              <a:extLst>
                <a:ext uri="{FF2B5EF4-FFF2-40B4-BE49-F238E27FC236}">
                  <a16:creationId xmlns:a16="http://schemas.microsoft.com/office/drawing/2014/main" id="{47CCAB92-DED4-E5F9-B76D-2B5026CD34E7}"/>
                </a:ext>
              </a:extLst>
            </p:cNvPr>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53;p14">
              <a:extLst>
                <a:ext uri="{FF2B5EF4-FFF2-40B4-BE49-F238E27FC236}">
                  <a16:creationId xmlns:a16="http://schemas.microsoft.com/office/drawing/2014/main" id="{4261E8E2-DB50-14E7-4019-0F56558648F2}"/>
                </a:ext>
              </a:extLst>
            </p:cNvPr>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54;p14">
              <a:extLst>
                <a:ext uri="{FF2B5EF4-FFF2-40B4-BE49-F238E27FC236}">
                  <a16:creationId xmlns:a16="http://schemas.microsoft.com/office/drawing/2014/main" id="{F189AC03-95E0-5616-934F-5EB304A633F5}"/>
                </a:ext>
              </a:extLst>
            </p:cNvPr>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55;p14">
              <a:extLst>
                <a:ext uri="{FF2B5EF4-FFF2-40B4-BE49-F238E27FC236}">
                  <a16:creationId xmlns:a16="http://schemas.microsoft.com/office/drawing/2014/main" id="{B292C3F1-91D4-3E34-A9F0-049571682BD0}"/>
                </a:ext>
              </a:extLst>
            </p:cNvPr>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56;p14">
              <a:extLst>
                <a:ext uri="{FF2B5EF4-FFF2-40B4-BE49-F238E27FC236}">
                  <a16:creationId xmlns:a16="http://schemas.microsoft.com/office/drawing/2014/main" id="{FD133169-9B8E-FED5-3AFB-4540D9ABF201}"/>
                </a:ext>
              </a:extLst>
            </p:cNvPr>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57;p14">
              <a:extLst>
                <a:ext uri="{FF2B5EF4-FFF2-40B4-BE49-F238E27FC236}">
                  <a16:creationId xmlns:a16="http://schemas.microsoft.com/office/drawing/2014/main" id="{77DE24EC-E300-CC61-2280-E548B5586671}"/>
                </a:ext>
              </a:extLst>
            </p:cNvPr>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58;p14">
              <a:extLst>
                <a:ext uri="{FF2B5EF4-FFF2-40B4-BE49-F238E27FC236}">
                  <a16:creationId xmlns:a16="http://schemas.microsoft.com/office/drawing/2014/main" id="{71DD0AF7-D18B-66B2-EA69-88835596D629}"/>
                </a:ext>
              </a:extLst>
            </p:cNvPr>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59;p14">
              <a:extLst>
                <a:ext uri="{FF2B5EF4-FFF2-40B4-BE49-F238E27FC236}">
                  <a16:creationId xmlns:a16="http://schemas.microsoft.com/office/drawing/2014/main" id="{6FD81C6E-99BC-1CF3-0B2A-09C4E574B6BE}"/>
                </a:ext>
              </a:extLst>
            </p:cNvPr>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60;p14">
              <a:extLst>
                <a:ext uri="{FF2B5EF4-FFF2-40B4-BE49-F238E27FC236}">
                  <a16:creationId xmlns:a16="http://schemas.microsoft.com/office/drawing/2014/main" id="{59729EC7-9EDB-63FE-163D-E3BA3D0FB60F}"/>
                </a:ext>
              </a:extLst>
            </p:cNvPr>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61;p14">
              <a:extLst>
                <a:ext uri="{FF2B5EF4-FFF2-40B4-BE49-F238E27FC236}">
                  <a16:creationId xmlns:a16="http://schemas.microsoft.com/office/drawing/2014/main" id="{60B7A93B-8FB1-C8BA-07E7-AE62D3B98913}"/>
                </a:ext>
              </a:extLst>
            </p:cNvPr>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62;p14">
              <a:extLst>
                <a:ext uri="{FF2B5EF4-FFF2-40B4-BE49-F238E27FC236}">
                  <a16:creationId xmlns:a16="http://schemas.microsoft.com/office/drawing/2014/main" id="{4672EBCE-11C1-3086-4FA3-24E95D6D55BA}"/>
                </a:ext>
              </a:extLst>
            </p:cNvPr>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63;p14">
              <a:extLst>
                <a:ext uri="{FF2B5EF4-FFF2-40B4-BE49-F238E27FC236}">
                  <a16:creationId xmlns:a16="http://schemas.microsoft.com/office/drawing/2014/main" id="{4B620AE5-9C54-D2D7-2877-45CC85873A85}"/>
                </a:ext>
              </a:extLst>
            </p:cNvPr>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64;p14">
              <a:extLst>
                <a:ext uri="{FF2B5EF4-FFF2-40B4-BE49-F238E27FC236}">
                  <a16:creationId xmlns:a16="http://schemas.microsoft.com/office/drawing/2014/main" id="{CF4BB96B-8B5A-AEB2-D02A-99EA53DC26B6}"/>
                </a:ext>
              </a:extLst>
            </p:cNvPr>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65;p14">
              <a:extLst>
                <a:ext uri="{FF2B5EF4-FFF2-40B4-BE49-F238E27FC236}">
                  <a16:creationId xmlns:a16="http://schemas.microsoft.com/office/drawing/2014/main" id="{042D4ABD-2528-5FEC-4FF5-61ACB83B4696}"/>
                </a:ext>
              </a:extLst>
            </p:cNvPr>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66;p14">
              <a:extLst>
                <a:ext uri="{FF2B5EF4-FFF2-40B4-BE49-F238E27FC236}">
                  <a16:creationId xmlns:a16="http://schemas.microsoft.com/office/drawing/2014/main" id="{576DE8F8-B5CB-30B7-D3ED-A424E811EF8B}"/>
                </a:ext>
              </a:extLst>
            </p:cNvPr>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67;p14">
              <a:extLst>
                <a:ext uri="{FF2B5EF4-FFF2-40B4-BE49-F238E27FC236}">
                  <a16:creationId xmlns:a16="http://schemas.microsoft.com/office/drawing/2014/main" id="{DA3E16D0-7590-1505-5771-1235F0150C41}"/>
                </a:ext>
              </a:extLst>
            </p:cNvPr>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68;p14">
              <a:extLst>
                <a:ext uri="{FF2B5EF4-FFF2-40B4-BE49-F238E27FC236}">
                  <a16:creationId xmlns:a16="http://schemas.microsoft.com/office/drawing/2014/main" id="{C3963B14-E716-4B74-8380-89B5D5833462}"/>
                </a:ext>
              </a:extLst>
            </p:cNvPr>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69;p14">
              <a:extLst>
                <a:ext uri="{FF2B5EF4-FFF2-40B4-BE49-F238E27FC236}">
                  <a16:creationId xmlns:a16="http://schemas.microsoft.com/office/drawing/2014/main" id="{77CE402C-298F-3997-403B-0804C099F75E}"/>
                </a:ext>
              </a:extLst>
            </p:cNvPr>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70;p14">
              <a:extLst>
                <a:ext uri="{FF2B5EF4-FFF2-40B4-BE49-F238E27FC236}">
                  <a16:creationId xmlns:a16="http://schemas.microsoft.com/office/drawing/2014/main" id="{717C59B1-0091-3C55-7907-31FD9951E4C0}"/>
                </a:ext>
              </a:extLst>
            </p:cNvPr>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71;p14">
              <a:extLst>
                <a:ext uri="{FF2B5EF4-FFF2-40B4-BE49-F238E27FC236}">
                  <a16:creationId xmlns:a16="http://schemas.microsoft.com/office/drawing/2014/main" id="{D74D4022-712D-8F8B-25F3-F5CE6A243062}"/>
                </a:ext>
              </a:extLst>
            </p:cNvPr>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72;p14">
              <a:extLst>
                <a:ext uri="{FF2B5EF4-FFF2-40B4-BE49-F238E27FC236}">
                  <a16:creationId xmlns:a16="http://schemas.microsoft.com/office/drawing/2014/main" id="{4D7CF9F3-67F7-23D2-08A2-146DF95C1E94}"/>
                </a:ext>
              </a:extLst>
            </p:cNvPr>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73;p14">
              <a:extLst>
                <a:ext uri="{FF2B5EF4-FFF2-40B4-BE49-F238E27FC236}">
                  <a16:creationId xmlns:a16="http://schemas.microsoft.com/office/drawing/2014/main" id="{BE612ED2-2701-6DEF-41E8-7FF9262344D5}"/>
                </a:ext>
              </a:extLst>
            </p:cNvPr>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74;p14">
              <a:extLst>
                <a:ext uri="{FF2B5EF4-FFF2-40B4-BE49-F238E27FC236}">
                  <a16:creationId xmlns:a16="http://schemas.microsoft.com/office/drawing/2014/main" id="{E53899EF-D5BD-639E-3CCF-15051D5407C7}"/>
                </a:ext>
              </a:extLst>
            </p:cNvPr>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75;p14">
              <a:extLst>
                <a:ext uri="{FF2B5EF4-FFF2-40B4-BE49-F238E27FC236}">
                  <a16:creationId xmlns:a16="http://schemas.microsoft.com/office/drawing/2014/main" id="{9CE5CF6A-5DD7-C48B-7300-18C09687BA7C}"/>
                </a:ext>
              </a:extLst>
            </p:cNvPr>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76;p14">
              <a:extLst>
                <a:ext uri="{FF2B5EF4-FFF2-40B4-BE49-F238E27FC236}">
                  <a16:creationId xmlns:a16="http://schemas.microsoft.com/office/drawing/2014/main" id="{382DF3A7-3EC9-7413-215D-F8EB2D9BEC29}"/>
                </a:ext>
              </a:extLst>
            </p:cNvPr>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77;p14">
              <a:extLst>
                <a:ext uri="{FF2B5EF4-FFF2-40B4-BE49-F238E27FC236}">
                  <a16:creationId xmlns:a16="http://schemas.microsoft.com/office/drawing/2014/main" id="{C5A89D51-165F-95C1-156A-E1D76DC949A5}"/>
                </a:ext>
              </a:extLst>
            </p:cNvPr>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78;p14">
              <a:extLst>
                <a:ext uri="{FF2B5EF4-FFF2-40B4-BE49-F238E27FC236}">
                  <a16:creationId xmlns:a16="http://schemas.microsoft.com/office/drawing/2014/main" id="{27721E6C-BBC9-E92C-41AA-8A47F29E6CAE}"/>
                </a:ext>
              </a:extLst>
            </p:cNvPr>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79;p14">
              <a:extLst>
                <a:ext uri="{FF2B5EF4-FFF2-40B4-BE49-F238E27FC236}">
                  <a16:creationId xmlns:a16="http://schemas.microsoft.com/office/drawing/2014/main" id="{CEFCCB53-0170-48D7-C440-3579CE8948C4}"/>
                </a:ext>
              </a:extLst>
            </p:cNvPr>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80;p14">
              <a:extLst>
                <a:ext uri="{FF2B5EF4-FFF2-40B4-BE49-F238E27FC236}">
                  <a16:creationId xmlns:a16="http://schemas.microsoft.com/office/drawing/2014/main" id="{2B89997C-7D08-E44C-AD83-6A3D6093F8CD}"/>
                </a:ext>
              </a:extLst>
            </p:cNvPr>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81;p14">
              <a:extLst>
                <a:ext uri="{FF2B5EF4-FFF2-40B4-BE49-F238E27FC236}">
                  <a16:creationId xmlns:a16="http://schemas.microsoft.com/office/drawing/2014/main" id="{21EBC0FD-F1F9-FD65-DAD1-BA38A52FEB18}"/>
                </a:ext>
              </a:extLst>
            </p:cNvPr>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82;p14">
              <a:extLst>
                <a:ext uri="{FF2B5EF4-FFF2-40B4-BE49-F238E27FC236}">
                  <a16:creationId xmlns:a16="http://schemas.microsoft.com/office/drawing/2014/main" id="{7C858444-36C6-8354-22FE-F7A984E2E209}"/>
                </a:ext>
              </a:extLst>
            </p:cNvPr>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83;p14">
              <a:extLst>
                <a:ext uri="{FF2B5EF4-FFF2-40B4-BE49-F238E27FC236}">
                  <a16:creationId xmlns:a16="http://schemas.microsoft.com/office/drawing/2014/main" id="{895CD84F-105F-2A1B-8466-99FAD44A0D66}"/>
                </a:ext>
              </a:extLst>
            </p:cNvPr>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84;p14">
              <a:extLst>
                <a:ext uri="{FF2B5EF4-FFF2-40B4-BE49-F238E27FC236}">
                  <a16:creationId xmlns:a16="http://schemas.microsoft.com/office/drawing/2014/main" id="{B308FC0D-1A18-2143-30C5-BEB95EEBF094}"/>
                </a:ext>
              </a:extLst>
            </p:cNvPr>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85;p14">
              <a:extLst>
                <a:ext uri="{FF2B5EF4-FFF2-40B4-BE49-F238E27FC236}">
                  <a16:creationId xmlns:a16="http://schemas.microsoft.com/office/drawing/2014/main" id="{70998E54-D575-9100-7492-610649763D74}"/>
                </a:ext>
              </a:extLst>
            </p:cNvPr>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86;p14">
              <a:extLst>
                <a:ext uri="{FF2B5EF4-FFF2-40B4-BE49-F238E27FC236}">
                  <a16:creationId xmlns:a16="http://schemas.microsoft.com/office/drawing/2014/main" id="{8DD978BC-5373-EDD5-48E4-33E47755C4C7}"/>
                </a:ext>
              </a:extLst>
            </p:cNvPr>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87;p14">
              <a:extLst>
                <a:ext uri="{FF2B5EF4-FFF2-40B4-BE49-F238E27FC236}">
                  <a16:creationId xmlns:a16="http://schemas.microsoft.com/office/drawing/2014/main" id="{F4703FFF-87DD-CF8B-CC00-0912157C4C21}"/>
                </a:ext>
              </a:extLst>
            </p:cNvPr>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88;p14">
              <a:extLst>
                <a:ext uri="{FF2B5EF4-FFF2-40B4-BE49-F238E27FC236}">
                  <a16:creationId xmlns:a16="http://schemas.microsoft.com/office/drawing/2014/main" id="{6F17CAE3-39E1-6D06-6734-0BA7B632D8E0}"/>
                </a:ext>
              </a:extLst>
            </p:cNvPr>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89;p14">
              <a:extLst>
                <a:ext uri="{FF2B5EF4-FFF2-40B4-BE49-F238E27FC236}">
                  <a16:creationId xmlns:a16="http://schemas.microsoft.com/office/drawing/2014/main" id="{0838D687-AF35-EFE8-9632-653BFA56E44B}"/>
                </a:ext>
              </a:extLst>
            </p:cNvPr>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90;p14">
              <a:extLst>
                <a:ext uri="{FF2B5EF4-FFF2-40B4-BE49-F238E27FC236}">
                  <a16:creationId xmlns:a16="http://schemas.microsoft.com/office/drawing/2014/main" id="{E318689B-9444-46CA-40E9-25B1822E3C2D}"/>
                </a:ext>
              </a:extLst>
            </p:cNvPr>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91;p14">
              <a:extLst>
                <a:ext uri="{FF2B5EF4-FFF2-40B4-BE49-F238E27FC236}">
                  <a16:creationId xmlns:a16="http://schemas.microsoft.com/office/drawing/2014/main" id="{719702A9-8E43-B34C-6083-326E9FB150F5}"/>
                </a:ext>
              </a:extLst>
            </p:cNvPr>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92;p14">
              <a:extLst>
                <a:ext uri="{FF2B5EF4-FFF2-40B4-BE49-F238E27FC236}">
                  <a16:creationId xmlns:a16="http://schemas.microsoft.com/office/drawing/2014/main" id="{957A8B68-EC86-89B1-6611-0E76FF0614EE}"/>
                </a:ext>
              </a:extLst>
            </p:cNvPr>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93;p14">
              <a:extLst>
                <a:ext uri="{FF2B5EF4-FFF2-40B4-BE49-F238E27FC236}">
                  <a16:creationId xmlns:a16="http://schemas.microsoft.com/office/drawing/2014/main" id="{EF9D4E52-1CDD-C7D9-7E43-791B96183E2F}"/>
                </a:ext>
              </a:extLst>
            </p:cNvPr>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94;p14">
              <a:extLst>
                <a:ext uri="{FF2B5EF4-FFF2-40B4-BE49-F238E27FC236}">
                  <a16:creationId xmlns:a16="http://schemas.microsoft.com/office/drawing/2014/main" id="{B18EB01E-5938-E884-9C83-FB850B7B40F5}"/>
                </a:ext>
              </a:extLst>
            </p:cNvPr>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95;p14">
              <a:extLst>
                <a:ext uri="{FF2B5EF4-FFF2-40B4-BE49-F238E27FC236}">
                  <a16:creationId xmlns:a16="http://schemas.microsoft.com/office/drawing/2014/main" id="{D0F241B9-BB3B-FEE8-6A11-A99C34598112}"/>
                </a:ext>
              </a:extLst>
            </p:cNvPr>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96;p14">
              <a:extLst>
                <a:ext uri="{FF2B5EF4-FFF2-40B4-BE49-F238E27FC236}">
                  <a16:creationId xmlns:a16="http://schemas.microsoft.com/office/drawing/2014/main" id="{5B0C437F-E175-DDF1-5889-F760657E603C}"/>
                </a:ext>
              </a:extLst>
            </p:cNvPr>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97;p14">
              <a:extLst>
                <a:ext uri="{FF2B5EF4-FFF2-40B4-BE49-F238E27FC236}">
                  <a16:creationId xmlns:a16="http://schemas.microsoft.com/office/drawing/2014/main" id="{694C79AD-BA6B-E7BA-4881-1FC704B313DE}"/>
                </a:ext>
              </a:extLst>
            </p:cNvPr>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98;p14">
              <a:extLst>
                <a:ext uri="{FF2B5EF4-FFF2-40B4-BE49-F238E27FC236}">
                  <a16:creationId xmlns:a16="http://schemas.microsoft.com/office/drawing/2014/main" id="{C8AE08BC-BC7E-55BF-A53B-4A6D5FD4B2AC}"/>
                </a:ext>
              </a:extLst>
            </p:cNvPr>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399;p14">
              <a:extLst>
                <a:ext uri="{FF2B5EF4-FFF2-40B4-BE49-F238E27FC236}">
                  <a16:creationId xmlns:a16="http://schemas.microsoft.com/office/drawing/2014/main" id="{22DDA9F3-D5B7-8878-7AA6-4DD5B04884FE}"/>
                </a:ext>
              </a:extLst>
            </p:cNvPr>
            <p:cNvGrpSpPr/>
            <p:nvPr/>
          </p:nvGrpSpPr>
          <p:grpSpPr>
            <a:xfrm>
              <a:off x="9144467" y="2877464"/>
              <a:ext cx="656500" cy="658177"/>
              <a:chOff x="9144467" y="2877464"/>
              <a:chExt cx="656500" cy="658177"/>
            </a:xfrm>
          </p:grpSpPr>
          <p:sp>
            <p:nvSpPr>
              <p:cNvPr id="1165" name="Google Shape;400;p14">
                <a:extLst>
                  <a:ext uri="{FF2B5EF4-FFF2-40B4-BE49-F238E27FC236}">
                    <a16:creationId xmlns:a16="http://schemas.microsoft.com/office/drawing/2014/main" id="{5D216E83-3473-42B2-421D-FF07014D19CD}"/>
                  </a:ext>
                </a:extLst>
              </p:cNvPr>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01;p14">
                <a:extLst>
                  <a:ext uri="{FF2B5EF4-FFF2-40B4-BE49-F238E27FC236}">
                    <a16:creationId xmlns:a16="http://schemas.microsoft.com/office/drawing/2014/main" id="{C94A7FFC-1D7C-1C6E-B170-1F391EF4C8B0}"/>
                  </a:ext>
                </a:extLst>
              </p:cNvPr>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02;p14">
                <a:extLst>
                  <a:ext uri="{FF2B5EF4-FFF2-40B4-BE49-F238E27FC236}">
                    <a16:creationId xmlns:a16="http://schemas.microsoft.com/office/drawing/2014/main" id="{1993134D-CFDF-75B4-A933-29B9DDE1C1C6}"/>
                  </a:ext>
                </a:extLst>
              </p:cNvPr>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403;p14">
              <a:extLst>
                <a:ext uri="{FF2B5EF4-FFF2-40B4-BE49-F238E27FC236}">
                  <a16:creationId xmlns:a16="http://schemas.microsoft.com/office/drawing/2014/main" id="{E8D1CCE1-C65F-240A-7EA3-A668EACC5CBC}"/>
                </a:ext>
              </a:extLst>
            </p:cNvPr>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404;p14">
              <a:extLst>
                <a:ext uri="{FF2B5EF4-FFF2-40B4-BE49-F238E27FC236}">
                  <a16:creationId xmlns:a16="http://schemas.microsoft.com/office/drawing/2014/main" id="{83DCD6E8-F6E8-ABF7-93F0-45D8FAE4D99E}"/>
                </a:ext>
              </a:extLst>
            </p:cNvPr>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405;p14">
              <a:extLst>
                <a:ext uri="{FF2B5EF4-FFF2-40B4-BE49-F238E27FC236}">
                  <a16:creationId xmlns:a16="http://schemas.microsoft.com/office/drawing/2014/main" id="{94D6959B-72B3-0E7C-09E1-66F71F1A877E}"/>
                </a:ext>
              </a:extLst>
            </p:cNvPr>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406;p14">
              <a:extLst>
                <a:ext uri="{FF2B5EF4-FFF2-40B4-BE49-F238E27FC236}">
                  <a16:creationId xmlns:a16="http://schemas.microsoft.com/office/drawing/2014/main" id="{10A745D7-A45C-C61B-EB59-87332F76C916}"/>
                </a:ext>
              </a:extLst>
            </p:cNvPr>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407;p14">
              <a:extLst>
                <a:ext uri="{FF2B5EF4-FFF2-40B4-BE49-F238E27FC236}">
                  <a16:creationId xmlns:a16="http://schemas.microsoft.com/office/drawing/2014/main" id="{CA131B3C-C2D6-4640-2066-DCDDD86003F9}"/>
                </a:ext>
              </a:extLst>
            </p:cNvPr>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8" name="图片 40">
            <a:extLst>
              <a:ext uri="{FF2B5EF4-FFF2-40B4-BE49-F238E27FC236}">
                <a16:creationId xmlns:a16="http://schemas.microsoft.com/office/drawing/2014/main" id="{5782EF41-7A5B-6A82-F8AE-A069E5B7F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1" y="798295"/>
            <a:ext cx="4133578" cy="2779699"/>
          </a:xfrm>
          <a:prstGeom prst="rect">
            <a:avLst/>
          </a:prstGeom>
        </p:spPr>
      </p:pic>
      <p:sp>
        <p:nvSpPr>
          <p:cNvPr id="1169" name="TextBox 1168">
            <a:extLst>
              <a:ext uri="{FF2B5EF4-FFF2-40B4-BE49-F238E27FC236}">
                <a16:creationId xmlns:a16="http://schemas.microsoft.com/office/drawing/2014/main" id="{9EE078A3-1E53-E607-26D1-1CCE1A4ECFA6}"/>
              </a:ext>
            </a:extLst>
          </p:cNvPr>
          <p:cNvSpPr txBox="1"/>
          <p:nvPr/>
        </p:nvSpPr>
        <p:spPr>
          <a:xfrm>
            <a:off x="5108395" y="1331199"/>
            <a:ext cx="2915337" cy="1754326"/>
          </a:xfrm>
          <a:prstGeom prst="rect">
            <a:avLst/>
          </a:prstGeom>
          <a:noFill/>
        </p:spPr>
        <p:txBody>
          <a:bodyPr wrap="square">
            <a:spAutoFit/>
          </a:bodyPr>
          <a:lstStyle/>
          <a:p>
            <a:pPr algn="ctr" defTabSz="685800">
              <a:buClrTx/>
            </a:pPr>
            <a:r>
              <a:rPr lang="vi-VN" sz="3600" i="1" dirty="0">
                <a:latin typeface="+mj-lt"/>
              </a:rPr>
              <a:t>Liệt kê hình ảnh gợi tả đảo Sơn Ca</a:t>
            </a:r>
            <a:endParaRPr lang="en-US" sz="7200" kern="1200" dirty="0">
              <a:solidFill>
                <a:prstClr val="black"/>
              </a:solidFill>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140454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68"/>
                                        </p:tgtEl>
                                        <p:attrNameLst>
                                          <p:attrName>style.visibility</p:attrName>
                                        </p:attrNameLst>
                                      </p:cBhvr>
                                      <p:to>
                                        <p:strVal val="visible"/>
                                      </p:to>
                                    </p:set>
                                    <p:animEffect transition="in" filter="barn(inVertical)">
                                      <p:cBhvr>
                                        <p:cTn id="7" dur="500"/>
                                        <p:tgtEl>
                                          <p:spTgt spid="11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69"/>
                                        </p:tgtEl>
                                        <p:attrNameLst>
                                          <p:attrName>style.visibility</p:attrName>
                                        </p:attrNameLst>
                                      </p:cBhvr>
                                      <p:to>
                                        <p:strVal val="visible"/>
                                      </p:to>
                                    </p:set>
                                    <p:animEffect transition="in" filter="barn(inVertical)">
                                      <p:cBhvr>
                                        <p:cTn id="10" dur="5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graphicFrame>
        <p:nvGraphicFramePr>
          <p:cNvPr id="1866" name="Google Shape;1866;p75"/>
          <p:cNvGraphicFramePr/>
          <p:nvPr>
            <p:extLst>
              <p:ext uri="{D42A27DB-BD31-4B8C-83A1-F6EECF244321}">
                <p14:modId xmlns:p14="http://schemas.microsoft.com/office/powerpoint/2010/main" val="1625364998"/>
              </p:ext>
            </p:extLst>
          </p:nvPr>
        </p:nvGraphicFramePr>
        <p:xfrm>
          <a:off x="155683" y="150540"/>
          <a:ext cx="8963263" cy="5066950"/>
        </p:xfrm>
        <a:graphic>
          <a:graphicData uri="http://schemas.openxmlformats.org/drawingml/2006/table">
            <a:tbl>
              <a:tblPr>
                <a:noFill/>
              </a:tblPr>
              <a:tblGrid>
                <a:gridCol w="1177929">
                  <a:extLst>
                    <a:ext uri="{9D8B030D-6E8A-4147-A177-3AD203B41FA5}">
                      <a16:colId xmlns:a16="http://schemas.microsoft.com/office/drawing/2014/main" val="20000"/>
                    </a:ext>
                  </a:extLst>
                </a:gridCol>
                <a:gridCol w="3370236">
                  <a:extLst>
                    <a:ext uri="{9D8B030D-6E8A-4147-A177-3AD203B41FA5}">
                      <a16:colId xmlns:a16="http://schemas.microsoft.com/office/drawing/2014/main" val="20001"/>
                    </a:ext>
                  </a:extLst>
                </a:gridCol>
                <a:gridCol w="4415098">
                  <a:extLst>
                    <a:ext uri="{9D8B030D-6E8A-4147-A177-3AD203B41FA5}">
                      <a16:colId xmlns:a16="http://schemas.microsoft.com/office/drawing/2014/main" val="20002"/>
                    </a:ext>
                  </a:extLst>
                </a:gridCol>
              </a:tblGrid>
              <a:tr h="677850">
                <a:tc>
                  <a:txBody>
                    <a:bodyPr/>
                    <a:lstStyle/>
                    <a:p>
                      <a:pPr marL="0" lvl="0" indent="0" algn="ctr" rtl="0">
                        <a:spcBef>
                          <a:spcPts val="0"/>
                        </a:spcBef>
                        <a:spcAft>
                          <a:spcPts val="0"/>
                        </a:spcAft>
                        <a:buNone/>
                      </a:pPr>
                      <a:r>
                        <a:rPr lang="vi-VN" sz="1800" b="1" dirty="0">
                          <a:solidFill>
                            <a:schemeClr val="tx1"/>
                          </a:solidFill>
                          <a:latin typeface="+mj-lt"/>
                          <a:ea typeface="Bebas Neue"/>
                          <a:cs typeface="Bebas Neue"/>
                          <a:sym typeface="Bebas Neue"/>
                        </a:rPr>
                        <a:t>YẾU TỐ</a:t>
                      </a:r>
                      <a:endParaRPr sz="1800" b="1" dirty="0">
                        <a:solidFill>
                          <a:schemeClr val="tx1"/>
                        </a:solidFill>
                        <a:latin typeface="+mj-lt"/>
                        <a:ea typeface="Bebas Neue"/>
                        <a:cs typeface="Bebas Neue"/>
                        <a:sym typeface="Bebas Neue"/>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lvl="0" indent="0" algn="ctr" rtl="0">
                        <a:spcBef>
                          <a:spcPts val="0"/>
                        </a:spcBef>
                        <a:spcAft>
                          <a:spcPts val="0"/>
                        </a:spcAft>
                        <a:buNone/>
                      </a:pPr>
                      <a:r>
                        <a:rPr lang="vi-VN" sz="1800" b="1" dirty="0">
                          <a:solidFill>
                            <a:schemeClr val="tx1"/>
                          </a:solidFill>
                          <a:latin typeface="+mj-lt"/>
                          <a:ea typeface="Livvic"/>
                          <a:cs typeface="Livvic"/>
                          <a:sym typeface="Livvic"/>
                        </a:rPr>
                        <a:t>Biểu hiện trong văn bản </a:t>
                      </a:r>
                      <a:endParaRPr sz="1800" b="1" dirty="0">
                        <a:solidFill>
                          <a:schemeClr val="tx1"/>
                        </a:solidFill>
                        <a:latin typeface="+mj-lt"/>
                        <a:ea typeface="Livvic"/>
                        <a:cs typeface="Livvic"/>
                        <a:sym typeface="Livvic"/>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lvl="0" indent="0" algn="ctr" rtl="0">
                        <a:spcBef>
                          <a:spcPts val="0"/>
                        </a:spcBef>
                        <a:spcAft>
                          <a:spcPts val="0"/>
                        </a:spcAft>
                        <a:buNone/>
                      </a:pPr>
                      <a:r>
                        <a:rPr lang="vi-VN" sz="1800" b="1" dirty="0">
                          <a:solidFill>
                            <a:schemeClr val="tx1"/>
                          </a:solidFill>
                          <a:latin typeface="+mj-lt"/>
                          <a:ea typeface="Livvic"/>
                          <a:cs typeface="Livvic"/>
                          <a:sym typeface="Livvic"/>
                        </a:rPr>
                        <a:t>Nhận xét</a:t>
                      </a:r>
                      <a:endParaRPr sz="1800" b="1" dirty="0">
                        <a:solidFill>
                          <a:schemeClr val="tx1"/>
                        </a:solidFill>
                        <a:latin typeface="+mj-lt"/>
                        <a:ea typeface="Livvic"/>
                        <a:cs typeface="Livvic"/>
                        <a:sym typeface="Livvic"/>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353658">
                <a:tc>
                  <a:txBody>
                    <a:bodyPr/>
                    <a:lstStyle/>
                    <a:p>
                      <a:pPr algn="ctr"/>
                      <a:r>
                        <a:rPr lang="vi-VN" sz="1800" b="0" i="1" u="none" strike="noStrike" cap="none" dirty="0">
                          <a:solidFill>
                            <a:schemeClr val="tx1"/>
                          </a:solidFill>
                          <a:effectLst/>
                          <a:latin typeface="+mj-lt"/>
                          <a:ea typeface="+mn-ea"/>
                          <a:cs typeface="+mn-cs"/>
                          <a:sym typeface="Arial"/>
                        </a:rPr>
                        <a:t>Hình ảnh miêu tả</a:t>
                      </a:r>
                      <a:endParaRPr lang="en-SG" sz="1800" b="0" i="1" u="none" strike="noStrike" cap="none" dirty="0">
                        <a:solidFill>
                          <a:schemeClr val="tx1"/>
                        </a:solidFill>
                        <a:effectLst/>
                        <a:latin typeface="+mj-lt"/>
                        <a:ea typeface="+mn-ea"/>
                        <a:cs typeface="+mn-cs"/>
                        <a:sym typeface="Arial"/>
                      </a:endParaRPr>
                    </a:p>
                    <a:p>
                      <a:pPr algn="ctr"/>
                      <a:r>
                        <a:rPr lang="vi-VN" sz="1800" b="0" i="1" u="none" strike="noStrike" cap="none" dirty="0">
                          <a:solidFill>
                            <a:schemeClr val="tx1"/>
                          </a:solidFill>
                          <a:effectLst/>
                          <a:latin typeface="+mj-lt"/>
                          <a:ea typeface="+mn-ea"/>
                          <a:cs typeface="+mn-cs"/>
                          <a:sym typeface="Arial"/>
                        </a:rPr>
                        <a:t>vẻ đẹp thiên nhiên</a:t>
                      </a:r>
                      <a:endParaRPr lang="en-US" sz="1800" b="0" i="1" u="none" strike="noStrike" cap="none" dirty="0">
                        <a:solidFill>
                          <a:schemeClr val="tx1"/>
                        </a:solidFill>
                        <a:effectLst/>
                        <a:latin typeface="+mj-lt"/>
                        <a:ea typeface="+mn-ea"/>
                        <a:cs typeface="+mn-cs"/>
                        <a:sym typeface="Arial"/>
                      </a:endParaRPr>
                    </a:p>
                    <a:p>
                      <a:pPr algn="ctr"/>
                      <a:endParaRPr lang="en-US" sz="1800" b="0" i="1" u="none" strike="noStrike" cap="none" dirty="0">
                        <a:solidFill>
                          <a:schemeClr val="tx1"/>
                        </a:solidFill>
                        <a:effectLst/>
                        <a:latin typeface="+mj-lt"/>
                        <a:ea typeface="+mn-ea"/>
                        <a:cs typeface="+mn-cs"/>
                        <a:sym typeface="Arial"/>
                      </a:endParaRPr>
                    </a:p>
                    <a:p>
                      <a:pPr algn="ctr"/>
                      <a:endParaRPr lang="en-SG" sz="1800" b="0" i="1" u="none" strike="noStrike" cap="none" dirty="0">
                        <a:solidFill>
                          <a:schemeClr val="tx1"/>
                        </a:solidFill>
                        <a:effectLst/>
                        <a:latin typeface="+mj-lt"/>
                        <a:ea typeface="+mn-ea"/>
                        <a:cs typeface="+mn-cs"/>
                        <a:sym typeface="Arial"/>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endParaRPr lang="vi-VN" sz="2000" b="1" dirty="0">
                        <a:solidFill>
                          <a:schemeClr val="tx1"/>
                        </a:solidFill>
                        <a:latin typeface="+mj-lt"/>
                        <a:ea typeface="Lexend"/>
                        <a:cs typeface="Lexend"/>
                        <a:sym typeface="Lexend"/>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000" b="1" dirty="0">
                        <a:solidFill>
                          <a:schemeClr val="tx1"/>
                        </a:solidFill>
                        <a:latin typeface="+mj-lt"/>
                        <a:ea typeface="Lexend"/>
                        <a:cs typeface="Lexend"/>
                        <a:sym typeface="Lexend"/>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7850">
                <a:tc>
                  <a:txBody>
                    <a:bodyPr/>
                    <a:lstStyle/>
                    <a:p>
                      <a:pPr algn="ctr"/>
                      <a:r>
                        <a:rPr lang="vi-VN" sz="1800" b="0" i="1" u="none" strike="noStrike" cap="none" dirty="0">
                          <a:solidFill>
                            <a:schemeClr val="tx1"/>
                          </a:solidFill>
                          <a:effectLst/>
                          <a:latin typeface="+mj-lt"/>
                          <a:ea typeface="+mn-ea"/>
                          <a:cs typeface="+mn-cs"/>
                          <a:sym typeface="Arial"/>
                        </a:rPr>
                        <a:t>Hình ảnh miêu tả cuộc sống sinh hoạt của con người</a:t>
                      </a:r>
                      <a:endParaRPr lang="en-US" sz="1800" b="0" i="1" u="none" strike="noStrike" cap="none" dirty="0">
                        <a:solidFill>
                          <a:schemeClr val="tx1"/>
                        </a:solidFill>
                        <a:effectLst/>
                        <a:latin typeface="+mj-lt"/>
                        <a:ea typeface="+mn-ea"/>
                        <a:cs typeface="+mn-cs"/>
                        <a:sym typeface="Arial"/>
                      </a:endParaRPr>
                    </a:p>
                    <a:p>
                      <a:pPr algn="ctr"/>
                      <a:endParaRPr lang="en-US" sz="1800" b="0" i="1" u="none" strike="noStrike" cap="none" dirty="0">
                        <a:solidFill>
                          <a:schemeClr val="tx1"/>
                        </a:solidFill>
                        <a:effectLst/>
                        <a:latin typeface="+mj-lt"/>
                        <a:ea typeface="+mn-ea"/>
                        <a:cs typeface="+mn-cs"/>
                        <a:sym typeface="Arial"/>
                      </a:endParaRPr>
                    </a:p>
                    <a:p>
                      <a:pPr algn="ctr"/>
                      <a:endParaRPr lang="en-SG" sz="1800" b="0" i="1" u="none" strike="noStrike" cap="none" dirty="0">
                        <a:solidFill>
                          <a:schemeClr val="tx1"/>
                        </a:solidFill>
                        <a:effectLst/>
                        <a:latin typeface="+mj-lt"/>
                        <a:ea typeface="+mn-ea"/>
                        <a:cs typeface="+mn-cs"/>
                        <a:sym typeface="Arial"/>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endParaRPr lang="vi-VN" sz="2000" b="1" dirty="0">
                        <a:solidFill>
                          <a:schemeClr val="tx1"/>
                        </a:solidFill>
                        <a:latin typeface="+mj-lt"/>
                        <a:ea typeface="Lexend"/>
                        <a:cs typeface="Lexend"/>
                        <a:sym typeface="Lexend"/>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000" b="1" dirty="0">
                        <a:solidFill>
                          <a:schemeClr val="tx1"/>
                        </a:solidFill>
                        <a:latin typeface="+mj-lt"/>
                        <a:ea typeface="Lexend"/>
                        <a:cs typeface="Lexend"/>
                        <a:sym typeface="Lexend"/>
                      </a:endParaRPr>
                    </a:p>
                  </a:txBody>
                  <a:tcPr marL="91425" marR="91425" marT="68575" marB="6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0" name="Google Shape;679;p47">
            <a:extLst>
              <a:ext uri="{FF2B5EF4-FFF2-40B4-BE49-F238E27FC236}">
                <a16:creationId xmlns:a16="http://schemas.microsoft.com/office/drawing/2014/main" id="{9F824C88-138F-BEBF-75E8-3DF11890EED5}"/>
              </a:ext>
            </a:extLst>
          </p:cNvPr>
          <p:cNvSpPr/>
          <p:nvPr/>
        </p:nvSpPr>
        <p:spPr>
          <a:xfrm>
            <a:off x="3290234" y="4304485"/>
            <a:ext cx="222868" cy="158080"/>
          </a:xfrm>
          <a:custGeom>
            <a:avLst/>
            <a:gdLst/>
            <a:ahLst/>
            <a:cxnLst/>
            <a:rect l="l" t="t" r="r" b="b"/>
            <a:pathLst>
              <a:path w="4892" h="3754" extrusionOk="0">
                <a:moveTo>
                  <a:pt x="4891" y="0"/>
                </a:moveTo>
                <a:cubicBezTo>
                  <a:pt x="3905" y="455"/>
                  <a:pt x="3185" y="1403"/>
                  <a:pt x="3071" y="2502"/>
                </a:cubicBezTo>
                <a:cubicBezTo>
                  <a:pt x="2613" y="2246"/>
                  <a:pt x="2102" y="2113"/>
                  <a:pt x="1589" y="2113"/>
                </a:cubicBezTo>
                <a:cubicBezTo>
                  <a:pt x="1041" y="2113"/>
                  <a:pt x="490" y="2265"/>
                  <a:pt x="0" y="2578"/>
                </a:cubicBezTo>
                <a:cubicBezTo>
                  <a:pt x="0" y="2578"/>
                  <a:pt x="398" y="2467"/>
                  <a:pt x="963" y="2467"/>
                </a:cubicBezTo>
                <a:cubicBezTo>
                  <a:pt x="1762" y="2467"/>
                  <a:pt x="2895" y="2688"/>
                  <a:pt x="3716" y="3754"/>
                </a:cubicBezTo>
                <a:cubicBezTo>
                  <a:pt x="3071" y="1517"/>
                  <a:pt x="4891" y="0"/>
                  <a:pt x="4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A52015DC-5197-04C7-1302-35568BEFCA43}"/>
              </a:ext>
            </a:extLst>
          </p:cNvPr>
          <p:cNvSpPr txBox="1"/>
          <p:nvPr/>
        </p:nvSpPr>
        <p:spPr>
          <a:xfrm>
            <a:off x="1297118" y="840035"/>
            <a:ext cx="5057774"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Quả bàng vuông xanh non màu lá</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Mơn mởn thơm mùi nắng Sơn Ca</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Hoa giấy đỏ dưới trời nắng cháy</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Chim líu lo rót mật trước hiên nhà</a:t>
            </a:r>
            <a:r>
              <a:rPr kumimoji="0" lang="vi-VN" sz="1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Cây vẫn mướt xanh vẫy gọi chim trời </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Đảo Sơn Ca vẫn bốn mùa lảnh lót</a:t>
            </a:r>
            <a:r>
              <a:rPr kumimoji="0" lang="vi-VN" sz="1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a:t>
            </a:r>
            <a:endParaRPr kumimoji="0" lang="vi-VN" sz="2000" b="1" i="0" u="none" strike="noStrike" kern="0" cap="none" spc="0" normalizeH="0" baseline="0" noProof="0" dirty="0">
              <a:ln>
                <a:noFill/>
              </a:ln>
              <a:solidFill>
                <a:srgbClr val="191919"/>
              </a:solidFill>
              <a:effectLst/>
              <a:uLnTx/>
              <a:uFillTx/>
              <a:latin typeface="Arial"/>
              <a:ea typeface="Lexend"/>
              <a:cs typeface="Lexend"/>
              <a:sym typeface="Lexend"/>
            </a:endParaRPr>
          </a:p>
        </p:txBody>
      </p:sp>
      <p:sp>
        <p:nvSpPr>
          <p:cNvPr id="6" name="TextBox 5">
            <a:extLst>
              <a:ext uri="{FF2B5EF4-FFF2-40B4-BE49-F238E27FC236}">
                <a16:creationId xmlns:a16="http://schemas.microsoft.com/office/drawing/2014/main" id="{90E99033-2569-20AB-801C-98BEDD0E524A}"/>
              </a:ext>
            </a:extLst>
          </p:cNvPr>
          <p:cNvSpPr txBox="1"/>
          <p:nvPr/>
        </p:nvSpPr>
        <p:spPr>
          <a:xfrm>
            <a:off x="4677575" y="917924"/>
            <a:ext cx="4441371"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Hình ảnh thiên nhiên trong bài thơ tạo nên một bức tranh hoà quyện của màu sắc (xanh, đỏ, mướt xanh), hương thơm (mùi nắng), âm thanh (tiếng chim, tiếng sáo diều) qua cảm nhận của nhiều giác quan: Thị giác, thính giác, khứu giác.</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=&gt; Hình ảnh thiên nhiên tạo nên một bức tranh biển đảo bình yên, thơ mộng, ngát xanh sự sống.</a:t>
            </a:r>
            <a:endParaRPr kumimoji="0" lang="vi-VN" sz="2000" b="1" i="0" u="none" strike="noStrike" kern="0" cap="none" spc="0" normalizeH="0" baseline="0" noProof="0" dirty="0">
              <a:ln>
                <a:noFill/>
              </a:ln>
              <a:solidFill>
                <a:srgbClr val="191919"/>
              </a:solidFill>
              <a:effectLst/>
              <a:uLnTx/>
              <a:uFillTx/>
              <a:latin typeface="Arial"/>
              <a:ea typeface="Lexend"/>
              <a:cs typeface="Lexend"/>
              <a:sym typeface="Lexend"/>
            </a:endParaRPr>
          </a:p>
        </p:txBody>
      </p:sp>
      <p:sp>
        <p:nvSpPr>
          <p:cNvPr id="11" name="TextBox 10">
            <a:extLst>
              <a:ext uri="{FF2B5EF4-FFF2-40B4-BE49-F238E27FC236}">
                <a16:creationId xmlns:a16="http://schemas.microsoft.com/office/drawing/2014/main" id="{3BA42CD8-6B14-4769-B872-B75AAF576790}"/>
              </a:ext>
            </a:extLst>
          </p:cNvPr>
          <p:cNvSpPr txBox="1"/>
          <p:nvPr/>
        </p:nvSpPr>
        <p:spPr>
          <a:xfrm>
            <a:off x="1368996" y="3392691"/>
            <a:ext cx="326831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Mái chùa cong veo chiều cổ tích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Tiếng cầu kinh bịn rịn níu hồn tôi </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Khát từng giọt mưa mùa khô trên đảo </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Anh lính trẻ đứng canh chim làm tổ </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Chim và người xây cột mốc tiền tiêu</a:t>
            </a:r>
            <a:endParaRPr kumimoji="0" lang="vi-VN" sz="2000" b="1" i="0" u="none" strike="noStrike" kern="0" cap="none" spc="0" normalizeH="0" baseline="0" noProof="0" dirty="0">
              <a:ln>
                <a:noFill/>
              </a:ln>
              <a:solidFill>
                <a:srgbClr val="191919"/>
              </a:solidFill>
              <a:effectLst/>
              <a:uLnTx/>
              <a:uFillTx/>
              <a:latin typeface="Arial"/>
              <a:ea typeface="Lexend"/>
              <a:cs typeface="Lexend"/>
              <a:sym typeface="Lexend"/>
            </a:endParaRPr>
          </a:p>
        </p:txBody>
      </p:sp>
      <p:sp>
        <p:nvSpPr>
          <p:cNvPr id="21" name="TextBox 20">
            <a:extLst>
              <a:ext uri="{FF2B5EF4-FFF2-40B4-BE49-F238E27FC236}">
                <a16:creationId xmlns:a16="http://schemas.microsoft.com/office/drawing/2014/main" id="{A391026C-BDEC-34DC-AA7C-001DEF4C3022}"/>
              </a:ext>
            </a:extLst>
          </p:cNvPr>
          <p:cNvSpPr txBox="1"/>
          <p:nvPr/>
        </p:nvSpPr>
        <p:spPr>
          <a:xfrm>
            <a:off x="4657886" y="3109569"/>
            <a:ext cx="4461060"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Hình ảnh cuộc sống con người được khắc hoạ qua dáng nét kiến trúc (mái chùa), âm thanh (tiếng cầu kinh), hình ảnh, dáng đứng (anh lính trẻ), nỗi mong chờ, khát khao (chờ mưa trên đảo),...</a:t>
            </a:r>
            <a:endParaRPr kumimoji="0" lang="vi-VN" sz="16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600" dirty="0">
                <a:solidFill>
                  <a:srgbClr val="191919"/>
                </a:solidFill>
                <a:latin typeface="Times New Roman" panose="02020603050405020304" pitchFamily="18" charset="0"/>
                <a:ea typeface="+mn-ea"/>
                <a:cs typeface="+mn-cs"/>
              </a:rPr>
              <a:t>=&gt; </a:t>
            </a:r>
            <a:r>
              <a:rPr kumimoji="0" lang="vi-VN" sz="1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Hình ảnh cuộc sống con người tái hiện một cuộc sống vừa nhẹ nhàng, thanh tịnh vừa khắc nghiệt, vất vả nhưng dồi dào sức sống, sức vươn lên.</a:t>
            </a:r>
            <a:endParaRPr kumimoji="0" lang="vi-VN" sz="2000" b="1" i="0" u="none" strike="noStrike" kern="0" cap="none" spc="0" normalizeH="0" baseline="0" noProof="0" dirty="0">
              <a:ln>
                <a:noFill/>
              </a:ln>
              <a:solidFill>
                <a:srgbClr val="191919"/>
              </a:solidFill>
              <a:effectLst/>
              <a:uLnTx/>
              <a:uFillTx/>
              <a:latin typeface="Arial"/>
              <a:ea typeface="Lexend"/>
              <a:cs typeface="Lexend"/>
              <a:sym typeface="Lexend"/>
            </a:endParaRPr>
          </a:p>
        </p:txBody>
      </p:sp>
    </p:spTree>
    <p:extLst>
      <p:ext uri="{BB962C8B-B14F-4D97-AF65-F5344CB8AC3E}">
        <p14:creationId xmlns:p14="http://schemas.microsoft.com/office/powerpoint/2010/main" val="128504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arn(inVertic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barn(inVertical)">
                                      <p:cBhvr>
                                        <p:cTn id="35" dur="500"/>
                                        <p:tgtEl>
                                          <p:spTgt spid="11">
                                            <p:txEl>
                                              <p:pRg st="0" end="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barn(inVertical)">
                                      <p:cBhvr>
                                        <p:cTn id="38" dur="500"/>
                                        <p:tgtEl>
                                          <p:spTgt spid="11">
                                            <p:txEl>
                                              <p:pRg st="1" end="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barn(inVertical)">
                                      <p:cBhvr>
                                        <p:cTn id="41" dur="500"/>
                                        <p:tgtEl>
                                          <p:spTgt spid="11">
                                            <p:txEl>
                                              <p:pRg st="2" end="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Effect transition="in" filter="barn(inVertical)">
                                      <p:cBhvr>
                                        <p:cTn id="44" dur="500"/>
                                        <p:tgtEl>
                                          <p:spTgt spid="11">
                                            <p:txEl>
                                              <p:pRg st="3" end="3"/>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barn(inVertical)">
                                      <p:cBhvr>
                                        <p:cTn id="47" dur="500"/>
                                        <p:tgtEl>
                                          <p:spTgt spid="1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barn(inVertical)">
                                      <p:cBhvr>
                                        <p:cTn id="52" dur="500"/>
                                        <p:tgtEl>
                                          <p:spTgt spid="21">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21">
                                            <p:txEl>
                                              <p:pRg st="1" end="1"/>
                                            </p:txEl>
                                          </p:spTgt>
                                        </p:tgtEl>
                                        <p:attrNameLst>
                                          <p:attrName>style.visibility</p:attrName>
                                        </p:attrNameLst>
                                      </p:cBhvr>
                                      <p:to>
                                        <p:strVal val="visible"/>
                                      </p:to>
                                    </p:set>
                                    <p:animEffect transition="in" filter="barn(inVertical)">
                                      <p:cBhvr>
                                        <p:cTn id="55"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3611052" y="276325"/>
            <a:ext cx="2291131" cy="505543"/>
          </a:xfrm>
          <a:custGeom>
            <a:avLst/>
            <a:gdLst>
              <a:gd name="connsiteX0" fmla="*/ 0 w 2291131"/>
              <a:gd name="connsiteY0" fmla="*/ 0 h 505543"/>
              <a:gd name="connsiteX1" fmla="*/ 526960 w 2291131"/>
              <a:gd name="connsiteY1" fmla="*/ 0 h 505543"/>
              <a:gd name="connsiteX2" fmla="*/ 1053920 w 2291131"/>
              <a:gd name="connsiteY2" fmla="*/ 0 h 505543"/>
              <a:gd name="connsiteX3" fmla="*/ 1626703 w 2291131"/>
              <a:gd name="connsiteY3" fmla="*/ 0 h 505543"/>
              <a:gd name="connsiteX4" fmla="*/ 2291131 w 2291131"/>
              <a:gd name="connsiteY4" fmla="*/ 0 h 505543"/>
              <a:gd name="connsiteX5" fmla="*/ 2291131 w 2291131"/>
              <a:gd name="connsiteY5" fmla="*/ 505543 h 505543"/>
              <a:gd name="connsiteX6" fmla="*/ 1672526 w 2291131"/>
              <a:gd name="connsiteY6" fmla="*/ 505543 h 505543"/>
              <a:gd name="connsiteX7" fmla="*/ 1168477 w 2291131"/>
              <a:gd name="connsiteY7" fmla="*/ 505543 h 505543"/>
              <a:gd name="connsiteX8" fmla="*/ 641517 w 2291131"/>
              <a:gd name="connsiteY8" fmla="*/ 505543 h 505543"/>
              <a:gd name="connsiteX9" fmla="*/ 0 w 2291131"/>
              <a:gd name="connsiteY9" fmla="*/ 505543 h 505543"/>
              <a:gd name="connsiteX10" fmla="*/ 0 w 2291131"/>
              <a:gd name="connsiteY10"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1131" h="505543" fill="none" extrusionOk="0">
                <a:moveTo>
                  <a:pt x="0" y="0"/>
                </a:moveTo>
                <a:cubicBezTo>
                  <a:pt x="167884" y="21516"/>
                  <a:pt x="411733" y="1124"/>
                  <a:pt x="526960" y="0"/>
                </a:cubicBezTo>
                <a:cubicBezTo>
                  <a:pt x="642187" y="-1124"/>
                  <a:pt x="928854" y="-16975"/>
                  <a:pt x="1053920" y="0"/>
                </a:cubicBezTo>
                <a:cubicBezTo>
                  <a:pt x="1178986" y="16975"/>
                  <a:pt x="1486806" y="-4212"/>
                  <a:pt x="1626703" y="0"/>
                </a:cubicBezTo>
                <a:cubicBezTo>
                  <a:pt x="1766600" y="4212"/>
                  <a:pt x="2082635" y="27202"/>
                  <a:pt x="2291131" y="0"/>
                </a:cubicBezTo>
                <a:cubicBezTo>
                  <a:pt x="2305505" y="218404"/>
                  <a:pt x="2276260" y="287264"/>
                  <a:pt x="2291131" y="505543"/>
                </a:cubicBezTo>
                <a:cubicBezTo>
                  <a:pt x="2078228" y="513392"/>
                  <a:pt x="1940419" y="514282"/>
                  <a:pt x="1672526" y="505543"/>
                </a:cubicBezTo>
                <a:cubicBezTo>
                  <a:pt x="1404633" y="496804"/>
                  <a:pt x="1346288" y="529875"/>
                  <a:pt x="1168477" y="505543"/>
                </a:cubicBezTo>
                <a:cubicBezTo>
                  <a:pt x="990666" y="481211"/>
                  <a:pt x="751731" y="486969"/>
                  <a:pt x="641517" y="505543"/>
                </a:cubicBezTo>
                <a:cubicBezTo>
                  <a:pt x="531303" y="524117"/>
                  <a:pt x="316927" y="475767"/>
                  <a:pt x="0" y="505543"/>
                </a:cubicBezTo>
                <a:cubicBezTo>
                  <a:pt x="-10744" y="298224"/>
                  <a:pt x="-1221" y="227191"/>
                  <a:pt x="0" y="0"/>
                </a:cubicBezTo>
                <a:close/>
              </a:path>
              <a:path w="2291131" h="505543" stroke="0" extrusionOk="0">
                <a:moveTo>
                  <a:pt x="0" y="0"/>
                </a:moveTo>
                <a:cubicBezTo>
                  <a:pt x="181128" y="7994"/>
                  <a:pt x="489763" y="15069"/>
                  <a:pt x="618605" y="0"/>
                </a:cubicBezTo>
                <a:cubicBezTo>
                  <a:pt x="747447" y="-15069"/>
                  <a:pt x="921498" y="-8008"/>
                  <a:pt x="1168477" y="0"/>
                </a:cubicBezTo>
                <a:cubicBezTo>
                  <a:pt x="1415456" y="8008"/>
                  <a:pt x="1490015" y="-14713"/>
                  <a:pt x="1672526" y="0"/>
                </a:cubicBezTo>
                <a:cubicBezTo>
                  <a:pt x="1855037" y="14713"/>
                  <a:pt x="2122245" y="-23574"/>
                  <a:pt x="2291131" y="0"/>
                </a:cubicBezTo>
                <a:cubicBezTo>
                  <a:pt x="2309087" y="144925"/>
                  <a:pt x="2268593" y="279427"/>
                  <a:pt x="2291131" y="505543"/>
                </a:cubicBezTo>
                <a:cubicBezTo>
                  <a:pt x="2110967" y="526688"/>
                  <a:pt x="1929748" y="513438"/>
                  <a:pt x="1787082" y="505543"/>
                </a:cubicBezTo>
                <a:cubicBezTo>
                  <a:pt x="1644416" y="497648"/>
                  <a:pt x="1324719" y="510908"/>
                  <a:pt x="1191388" y="505543"/>
                </a:cubicBezTo>
                <a:cubicBezTo>
                  <a:pt x="1058057" y="500178"/>
                  <a:pt x="825292" y="505215"/>
                  <a:pt x="595694" y="505543"/>
                </a:cubicBezTo>
                <a:cubicBezTo>
                  <a:pt x="366096" y="505871"/>
                  <a:pt x="265149" y="523472"/>
                  <a:pt x="0" y="505543"/>
                </a:cubicBezTo>
                <a:cubicBezTo>
                  <a:pt x="24095" y="349928"/>
                  <a:pt x="-22256" y="232304"/>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3. Câu 3</a:t>
            </a:r>
            <a:endParaRPr b="1" dirty="0">
              <a:solidFill>
                <a:srgbClr val="FF0000"/>
              </a:solidFill>
              <a:latin typeface="+mj-lt"/>
            </a:endParaRPr>
          </a:p>
        </p:txBody>
      </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09;p37">
            <a:extLst>
              <a:ext uri="{FF2B5EF4-FFF2-40B4-BE49-F238E27FC236}">
                <a16:creationId xmlns:a16="http://schemas.microsoft.com/office/drawing/2014/main" id="{AECF4A5F-C98A-A038-82DA-ECA9D725B055}"/>
              </a:ext>
            </a:extLst>
          </p:cNvPr>
          <p:cNvGrpSpPr/>
          <p:nvPr/>
        </p:nvGrpSpPr>
        <p:grpSpPr>
          <a:xfrm>
            <a:off x="7445829" y="3290207"/>
            <a:ext cx="1974409" cy="2188029"/>
            <a:chOff x="4216653" y="781084"/>
            <a:chExt cx="5041458" cy="5680615"/>
          </a:xfrm>
        </p:grpSpPr>
        <p:grpSp>
          <p:nvGrpSpPr>
            <p:cNvPr id="5" name="Google Shape;1110;p37">
              <a:extLst>
                <a:ext uri="{FF2B5EF4-FFF2-40B4-BE49-F238E27FC236}">
                  <a16:creationId xmlns:a16="http://schemas.microsoft.com/office/drawing/2014/main" id="{EAE793E2-FD3E-0B20-AD54-29FF50ADFB02}"/>
                </a:ext>
              </a:extLst>
            </p:cNvPr>
            <p:cNvGrpSpPr/>
            <p:nvPr/>
          </p:nvGrpSpPr>
          <p:grpSpPr>
            <a:xfrm>
              <a:off x="6029824" y="781084"/>
              <a:ext cx="3228287" cy="4699162"/>
              <a:chOff x="5925256" y="467618"/>
              <a:chExt cx="1701157" cy="2476241"/>
            </a:xfrm>
          </p:grpSpPr>
          <p:sp>
            <p:nvSpPr>
              <p:cNvPr id="45" name="Google Shape;1111;p37">
                <a:extLst>
                  <a:ext uri="{FF2B5EF4-FFF2-40B4-BE49-F238E27FC236}">
                    <a16:creationId xmlns:a16="http://schemas.microsoft.com/office/drawing/2014/main" id="{17C2FAF3-1F86-0822-F88C-38CDD3D2EC1A}"/>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2;p37">
                <a:extLst>
                  <a:ext uri="{FF2B5EF4-FFF2-40B4-BE49-F238E27FC236}">
                    <a16:creationId xmlns:a16="http://schemas.microsoft.com/office/drawing/2014/main" id="{886E0317-7260-15E7-B2D5-389ABCFA0863}"/>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3;p37">
                <a:extLst>
                  <a:ext uri="{FF2B5EF4-FFF2-40B4-BE49-F238E27FC236}">
                    <a16:creationId xmlns:a16="http://schemas.microsoft.com/office/drawing/2014/main" id="{35B8B012-8E18-B323-38C0-0050CC29745A}"/>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4;p37">
                <a:extLst>
                  <a:ext uri="{FF2B5EF4-FFF2-40B4-BE49-F238E27FC236}">
                    <a16:creationId xmlns:a16="http://schemas.microsoft.com/office/drawing/2014/main" id="{770A7246-3745-1616-1BF2-50138FFD914D}"/>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5;p37">
                <a:extLst>
                  <a:ext uri="{FF2B5EF4-FFF2-40B4-BE49-F238E27FC236}">
                    <a16:creationId xmlns:a16="http://schemas.microsoft.com/office/drawing/2014/main" id="{10E69BCA-73F4-13F7-249F-564CF448C760}"/>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6;p37">
                <a:extLst>
                  <a:ext uri="{FF2B5EF4-FFF2-40B4-BE49-F238E27FC236}">
                    <a16:creationId xmlns:a16="http://schemas.microsoft.com/office/drawing/2014/main" id="{989D1CDF-B725-A3FF-BF09-58EA1C1695F2}"/>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17;p37">
                <a:extLst>
                  <a:ext uri="{FF2B5EF4-FFF2-40B4-BE49-F238E27FC236}">
                    <a16:creationId xmlns:a16="http://schemas.microsoft.com/office/drawing/2014/main" id="{5C31CA84-3401-E2B6-5827-4BE2BEA6C4A3}"/>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8;p37">
                <a:extLst>
                  <a:ext uri="{FF2B5EF4-FFF2-40B4-BE49-F238E27FC236}">
                    <a16:creationId xmlns:a16="http://schemas.microsoft.com/office/drawing/2014/main" id="{4BFC145F-00C2-52E3-5EE1-39CA9CB552A0}"/>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9;p37">
                <a:extLst>
                  <a:ext uri="{FF2B5EF4-FFF2-40B4-BE49-F238E27FC236}">
                    <a16:creationId xmlns:a16="http://schemas.microsoft.com/office/drawing/2014/main" id="{A779E8CF-92D0-FA1C-C0DE-615132383C4D}"/>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120;p37">
              <a:extLst>
                <a:ext uri="{FF2B5EF4-FFF2-40B4-BE49-F238E27FC236}">
                  <a16:creationId xmlns:a16="http://schemas.microsoft.com/office/drawing/2014/main" id="{F2082720-645C-9BCE-9177-65BBFA46BE41}"/>
                </a:ext>
              </a:extLst>
            </p:cNvPr>
            <p:cNvGrpSpPr/>
            <p:nvPr/>
          </p:nvGrpSpPr>
          <p:grpSpPr>
            <a:xfrm rot="240851">
              <a:off x="4301139" y="3713910"/>
              <a:ext cx="4813662" cy="2582470"/>
              <a:chOff x="1429662" y="7982527"/>
              <a:chExt cx="4813888" cy="2582591"/>
            </a:xfrm>
          </p:grpSpPr>
          <p:sp>
            <p:nvSpPr>
              <p:cNvPr id="7" name="Google Shape;1121;p37">
                <a:extLst>
                  <a:ext uri="{FF2B5EF4-FFF2-40B4-BE49-F238E27FC236}">
                    <a16:creationId xmlns:a16="http://schemas.microsoft.com/office/drawing/2014/main" id="{1B78113E-A5E2-03FA-4358-654B69E11968}"/>
                  </a:ext>
                </a:extLst>
              </p:cNvPr>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22;p37">
                <a:extLst>
                  <a:ext uri="{FF2B5EF4-FFF2-40B4-BE49-F238E27FC236}">
                    <a16:creationId xmlns:a16="http://schemas.microsoft.com/office/drawing/2014/main" id="{A951E991-4E12-A494-85E8-F2912A8D697D}"/>
                  </a:ext>
                </a:extLst>
              </p:cNvPr>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3;p37">
                <a:extLst>
                  <a:ext uri="{FF2B5EF4-FFF2-40B4-BE49-F238E27FC236}">
                    <a16:creationId xmlns:a16="http://schemas.microsoft.com/office/drawing/2014/main" id="{C18FA477-96F4-4A65-CB1D-1A3DF5134B21}"/>
                  </a:ext>
                </a:extLst>
              </p:cNvPr>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4;p37">
                <a:extLst>
                  <a:ext uri="{FF2B5EF4-FFF2-40B4-BE49-F238E27FC236}">
                    <a16:creationId xmlns:a16="http://schemas.microsoft.com/office/drawing/2014/main" id="{0D94F3F9-CD69-556D-EB5E-5CF0A90224DD}"/>
                  </a:ext>
                </a:extLst>
              </p:cNvPr>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25;p37">
                <a:extLst>
                  <a:ext uri="{FF2B5EF4-FFF2-40B4-BE49-F238E27FC236}">
                    <a16:creationId xmlns:a16="http://schemas.microsoft.com/office/drawing/2014/main" id="{546CDF3A-5146-2748-36FC-666E0351D5CE}"/>
                  </a:ext>
                </a:extLst>
              </p:cNvPr>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26;p37">
                <a:extLst>
                  <a:ext uri="{FF2B5EF4-FFF2-40B4-BE49-F238E27FC236}">
                    <a16:creationId xmlns:a16="http://schemas.microsoft.com/office/drawing/2014/main" id="{21A0ADEC-0D68-8A59-61C2-15B166366021}"/>
                  </a:ext>
                </a:extLst>
              </p:cNvPr>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27;p37">
                <a:extLst>
                  <a:ext uri="{FF2B5EF4-FFF2-40B4-BE49-F238E27FC236}">
                    <a16:creationId xmlns:a16="http://schemas.microsoft.com/office/drawing/2014/main" id="{F6BDD4B7-4AA9-9E05-D85C-BA2392080C5D}"/>
                  </a:ext>
                </a:extLst>
              </p:cNvPr>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28;p37">
                <a:extLst>
                  <a:ext uri="{FF2B5EF4-FFF2-40B4-BE49-F238E27FC236}">
                    <a16:creationId xmlns:a16="http://schemas.microsoft.com/office/drawing/2014/main" id="{2F4C49B0-A10E-0A10-3DC9-88660984E23F}"/>
                  </a:ext>
                </a:extLst>
              </p:cNvPr>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9;p37">
                <a:extLst>
                  <a:ext uri="{FF2B5EF4-FFF2-40B4-BE49-F238E27FC236}">
                    <a16:creationId xmlns:a16="http://schemas.microsoft.com/office/drawing/2014/main" id="{9C70DF7D-EF88-AAFB-3841-1527210A5FCB}"/>
                  </a:ext>
                </a:extLst>
              </p:cNvPr>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0;p37">
                <a:extLst>
                  <a:ext uri="{FF2B5EF4-FFF2-40B4-BE49-F238E27FC236}">
                    <a16:creationId xmlns:a16="http://schemas.microsoft.com/office/drawing/2014/main" id="{BEC04584-D0BF-9491-4F52-886FA9B79B92}"/>
                  </a:ext>
                </a:extLst>
              </p:cNvPr>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1;p37">
                <a:extLst>
                  <a:ext uri="{FF2B5EF4-FFF2-40B4-BE49-F238E27FC236}">
                    <a16:creationId xmlns:a16="http://schemas.microsoft.com/office/drawing/2014/main" id="{4D12594B-A99D-7229-C8C1-CD2D38B6C30E}"/>
                  </a:ext>
                </a:extLst>
              </p:cNvPr>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2;p37">
                <a:extLst>
                  <a:ext uri="{FF2B5EF4-FFF2-40B4-BE49-F238E27FC236}">
                    <a16:creationId xmlns:a16="http://schemas.microsoft.com/office/drawing/2014/main" id="{168E2F13-5C22-18AB-431D-DF424C531D66}"/>
                  </a:ext>
                </a:extLst>
              </p:cNvPr>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3;p37">
                <a:extLst>
                  <a:ext uri="{FF2B5EF4-FFF2-40B4-BE49-F238E27FC236}">
                    <a16:creationId xmlns:a16="http://schemas.microsoft.com/office/drawing/2014/main" id="{9134DDD7-712B-50EB-C37B-B5A732078683}"/>
                  </a:ext>
                </a:extLst>
              </p:cNvPr>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4;p37">
                <a:extLst>
                  <a:ext uri="{FF2B5EF4-FFF2-40B4-BE49-F238E27FC236}">
                    <a16:creationId xmlns:a16="http://schemas.microsoft.com/office/drawing/2014/main" id="{12F0DA72-3751-7047-3E87-0F8FD690A72E}"/>
                  </a:ext>
                </a:extLst>
              </p:cNvPr>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5;p37">
                <a:extLst>
                  <a:ext uri="{FF2B5EF4-FFF2-40B4-BE49-F238E27FC236}">
                    <a16:creationId xmlns:a16="http://schemas.microsoft.com/office/drawing/2014/main" id="{5DC9646C-49BB-C6B6-0930-F0550997A827}"/>
                  </a:ext>
                </a:extLst>
              </p:cNvPr>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6;p37">
                <a:extLst>
                  <a:ext uri="{FF2B5EF4-FFF2-40B4-BE49-F238E27FC236}">
                    <a16:creationId xmlns:a16="http://schemas.microsoft.com/office/drawing/2014/main" id="{AA053A07-7CB4-63F0-A705-593B0CC95C87}"/>
                  </a:ext>
                </a:extLst>
              </p:cNvPr>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p37">
                <a:extLst>
                  <a:ext uri="{FF2B5EF4-FFF2-40B4-BE49-F238E27FC236}">
                    <a16:creationId xmlns:a16="http://schemas.microsoft.com/office/drawing/2014/main" id="{F9B49939-1AD2-53E8-DE29-2F366A61603D}"/>
                  </a:ext>
                </a:extLst>
              </p:cNvPr>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8;p37">
                <a:extLst>
                  <a:ext uri="{FF2B5EF4-FFF2-40B4-BE49-F238E27FC236}">
                    <a16:creationId xmlns:a16="http://schemas.microsoft.com/office/drawing/2014/main" id="{473B4564-C567-2A54-6931-EA75531A5A2F}"/>
                  </a:ext>
                </a:extLst>
              </p:cNvPr>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9;p37">
                <a:extLst>
                  <a:ext uri="{FF2B5EF4-FFF2-40B4-BE49-F238E27FC236}">
                    <a16:creationId xmlns:a16="http://schemas.microsoft.com/office/drawing/2014/main" id="{EB6920DF-544B-ACBE-8B31-CBBE29D6B557}"/>
                  </a:ext>
                </a:extLst>
              </p:cNvPr>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0;p37">
                <a:extLst>
                  <a:ext uri="{FF2B5EF4-FFF2-40B4-BE49-F238E27FC236}">
                    <a16:creationId xmlns:a16="http://schemas.microsoft.com/office/drawing/2014/main" id="{7E0A0312-5987-19EA-F0F4-72DE46005C0B}"/>
                  </a:ext>
                </a:extLst>
              </p:cNvPr>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1;p37">
                <a:extLst>
                  <a:ext uri="{FF2B5EF4-FFF2-40B4-BE49-F238E27FC236}">
                    <a16:creationId xmlns:a16="http://schemas.microsoft.com/office/drawing/2014/main" id="{9C19BAC3-CC15-4426-6D56-49C57F33CF1D}"/>
                  </a:ext>
                </a:extLst>
              </p:cNvPr>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2;p37">
                <a:extLst>
                  <a:ext uri="{FF2B5EF4-FFF2-40B4-BE49-F238E27FC236}">
                    <a16:creationId xmlns:a16="http://schemas.microsoft.com/office/drawing/2014/main" id="{4BA0EDE6-8DA3-E6D2-FB8D-A2242057C013}"/>
                  </a:ext>
                </a:extLst>
              </p:cNvPr>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3;p37">
                <a:extLst>
                  <a:ext uri="{FF2B5EF4-FFF2-40B4-BE49-F238E27FC236}">
                    <a16:creationId xmlns:a16="http://schemas.microsoft.com/office/drawing/2014/main" id="{A3D775BF-DCE9-E9E0-9103-447DECFFC0DF}"/>
                  </a:ext>
                </a:extLst>
              </p:cNvPr>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37">
                <a:extLst>
                  <a:ext uri="{FF2B5EF4-FFF2-40B4-BE49-F238E27FC236}">
                    <a16:creationId xmlns:a16="http://schemas.microsoft.com/office/drawing/2014/main" id="{A1F22EE1-0F86-26ED-7701-2F07DCD0BC20}"/>
                  </a:ext>
                </a:extLst>
              </p:cNvPr>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5;p37">
                <a:extLst>
                  <a:ext uri="{FF2B5EF4-FFF2-40B4-BE49-F238E27FC236}">
                    <a16:creationId xmlns:a16="http://schemas.microsoft.com/office/drawing/2014/main" id="{A421B975-F22E-B5A6-FF3A-864C90FB11C7}"/>
                  </a:ext>
                </a:extLst>
              </p:cNvPr>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6;p37">
                <a:extLst>
                  <a:ext uri="{FF2B5EF4-FFF2-40B4-BE49-F238E27FC236}">
                    <a16:creationId xmlns:a16="http://schemas.microsoft.com/office/drawing/2014/main" id="{4C811B46-239C-81C5-FBE0-792DAC9B061D}"/>
                  </a:ext>
                </a:extLst>
              </p:cNvPr>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7;p37">
                <a:extLst>
                  <a:ext uri="{FF2B5EF4-FFF2-40B4-BE49-F238E27FC236}">
                    <a16:creationId xmlns:a16="http://schemas.microsoft.com/office/drawing/2014/main" id="{6F5DC021-C324-E425-EF7C-34AC4A65F1BA}"/>
                  </a:ext>
                </a:extLst>
              </p:cNvPr>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8;p37">
                <a:extLst>
                  <a:ext uri="{FF2B5EF4-FFF2-40B4-BE49-F238E27FC236}">
                    <a16:creationId xmlns:a16="http://schemas.microsoft.com/office/drawing/2014/main" id="{19D5DFC8-FD93-1486-B05F-1381A3E6BDEC}"/>
                  </a:ext>
                </a:extLst>
              </p:cNvPr>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9;p37">
                <a:extLst>
                  <a:ext uri="{FF2B5EF4-FFF2-40B4-BE49-F238E27FC236}">
                    <a16:creationId xmlns:a16="http://schemas.microsoft.com/office/drawing/2014/main" id="{93326A78-4E26-2A75-CB8E-292F8620D254}"/>
                  </a:ext>
                </a:extLst>
              </p:cNvPr>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0;p37">
                <a:extLst>
                  <a:ext uri="{FF2B5EF4-FFF2-40B4-BE49-F238E27FC236}">
                    <a16:creationId xmlns:a16="http://schemas.microsoft.com/office/drawing/2014/main" id="{21BAF28B-57EE-5E59-BB41-967FD830016D}"/>
                  </a:ext>
                </a:extLst>
              </p:cNvPr>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1;p37">
                <a:extLst>
                  <a:ext uri="{FF2B5EF4-FFF2-40B4-BE49-F238E27FC236}">
                    <a16:creationId xmlns:a16="http://schemas.microsoft.com/office/drawing/2014/main" id="{4FE3420A-AB1E-5806-1F24-3101BD24BF50}"/>
                  </a:ext>
                </a:extLst>
              </p:cNvPr>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2;p37">
                <a:extLst>
                  <a:ext uri="{FF2B5EF4-FFF2-40B4-BE49-F238E27FC236}">
                    <a16:creationId xmlns:a16="http://schemas.microsoft.com/office/drawing/2014/main" id="{4A5DB066-2883-B9B6-F63B-79475301A463}"/>
                  </a:ext>
                </a:extLst>
              </p:cNvPr>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3;p37">
                <a:extLst>
                  <a:ext uri="{FF2B5EF4-FFF2-40B4-BE49-F238E27FC236}">
                    <a16:creationId xmlns:a16="http://schemas.microsoft.com/office/drawing/2014/main" id="{33FE7C2A-078E-9B9E-2CBA-595D22215E40}"/>
                  </a:ext>
                </a:extLst>
              </p:cNvPr>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4;p37">
                <a:extLst>
                  <a:ext uri="{FF2B5EF4-FFF2-40B4-BE49-F238E27FC236}">
                    <a16:creationId xmlns:a16="http://schemas.microsoft.com/office/drawing/2014/main" id="{16787463-19EA-423D-F34B-D330B88E265D}"/>
                  </a:ext>
                </a:extLst>
              </p:cNvPr>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5;p37">
                <a:extLst>
                  <a:ext uri="{FF2B5EF4-FFF2-40B4-BE49-F238E27FC236}">
                    <a16:creationId xmlns:a16="http://schemas.microsoft.com/office/drawing/2014/main" id="{39B6A09C-9041-C6AD-27E4-8CBF8045F3FC}"/>
                  </a:ext>
                </a:extLst>
              </p:cNvPr>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56;p37">
                <a:extLst>
                  <a:ext uri="{FF2B5EF4-FFF2-40B4-BE49-F238E27FC236}">
                    <a16:creationId xmlns:a16="http://schemas.microsoft.com/office/drawing/2014/main" id="{9F349D5E-A2A0-24D2-F8BB-D555B8D8D9E1}"/>
                  </a:ext>
                </a:extLst>
              </p:cNvPr>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57;p37">
                <a:extLst>
                  <a:ext uri="{FF2B5EF4-FFF2-40B4-BE49-F238E27FC236}">
                    <a16:creationId xmlns:a16="http://schemas.microsoft.com/office/drawing/2014/main" id="{CD602C55-4892-38BB-38B4-E3E689EF37F5}"/>
                  </a:ext>
                </a:extLst>
              </p:cNvPr>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58;p37">
                <a:extLst>
                  <a:ext uri="{FF2B5EF4-FFF2-40B4-BE49-F238E27FC236}">
                    <a16:creationId xmlns:a16="http://schemas.microsoft.com/office/drawing/2014/main" id="{DC3F98D8-2D1D-F634-236D-68F75ACED523}"/>
                  </a:ext>
                </a:extLst>
              </p:cNvPr>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组合 3">
            <a:extLst>
              <a:ext uri="{FF2B5EF4-FFF2-40B4-BE49-F238E27FC236}">
                <a16:creationId xmlns:a16="http://schemas.microsoft.com/office/drawing/2014/main" id="{994A3297-957C-37F7-15FA-354CB8540D09}"/>
              </a:ext>
            </a:extLst>
          </p:cNvPr>
          <p:cNvGrpSpPr/>
          <p:nvPr/>
        </p:nvGrpSpPr>
        <p:grpSpPr>
          <a:xfrm>
            <a:off x="1335711" y="1361454"/>
            <a:ext cx="1861322" cy="1558598"/>
            <a:chOff x="2436814" y="2008187"/>
            <a:chExt cx="1971674" cy="1651002"/>
          </a:xfrm>
        </p:grpSpPr>
        <p:sp>
          <p:nvSpPr>
            <p:cNvPr id="1168" name="MH_Other_1">
              <a:extLst>
                <a:ext uri="{FF2B5EF4-FFF2-40B4-BE49-F238E27FC236}">
                  <a16:creationId xmlns:a16="http://schemas.microsoft.com/office/drawing/2014/main" id="{27B44C98-CAEC-10F4-3324-63436BD1C149}"/>
                </a:ext>
              </a:extLst>
            </p:cNvPr>
            <p:cNvSpPr/>
            <p:nvPr>
              <p:custDataLst>
                <p:tags r:id="rId3"/>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FCC94C"/>
            </a:solidFill>
            <a:ln w="9525">
              <a:noFill/>
              <a:round/>
            </a:ln>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69" name="MH_Other_2">
              <a:extLst>
                <a:ext uri="{FF2B5EF4-FFF2-40B4-BE49-F238E27FC236}">
                  <a16:creationId xmlns:a16="http://schemas.microsoft.com/office/drawing/2014/main" id="{DEB14BE0-DE3B-BDF7-123F-E9D589C45DD7}"/>
                </a:ext>
              </a:extLst>
            </p:cNvPr>
            <p:cNvSpPr/>
            <p:nvPr>
              <p:custDataLst>
                <p:tags r:id="rId4"/>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70" name="MH_SubTitle_1">
              <a:extLst>
                <a:ext uri="{FF2B5EF4-FFF2-40B4-BE49-F238E27FC236}">
                  <a16:creationId xmlns:a16="http://schemas.microsoft.com/office/drawing/2014/main" id="{1F6662B2-DC5D-7C33-ABAE-1F37612EDC91}"/>
                </a:ext>
              </a:extLst>
            </p:cNvPr>
            <p:cNvSpPr txBox="1">
              <a:spLocks noChangeArrowheads="1"/>
            </p:cNvSpPr>
            <p:nvPr>
              <p:custDataLst>
                <p:tags r:id="rId5"/>
              </p:custDataLst>
            </p:nvPr>
          </p:nvSpPr>
          <p:spPr bwMode="auto">
            <a:xfrm>
              <a:off x="2576359" y="2703114"/>
              <a:ext cx="166718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rPr>
                <a:t>01</a:t>
              </a:r>
              <a:endParaRPr kumimoji="0" lang="en-US" altLang="zh-CN" sz="44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1171" name="组合 11">
            <a:extLst>
              <a:ext uri="{FF2B5EF4-FFF2-40B4-BE49-F238E27FC236}">
                <a16:creationId xmlns:a16="http://schemas.microsoft.com/office/drawing/2014/main" id="{ACDCCC78-5029-CAF0-F3E9-501AD08FE30B}"/>
              </a:ext>
            </a:extLst>
          </p:cNvPr>
          <p:cNvGrpSpPr/>
          <p:nvPr/>
        </p:nvGrpSpPr>
        <p:grpSpPr>
          <a:xfrm>
            <a:off x="5690031" y="1443818"/>
            <a:ext cx="1837345" cy="1534617"/>
            <a:chOff x="2436814" y="2008188"/>
            <a:chExt cx="1946275" cy="1625600"/>
          </a:xfrm>
        </p:grpSpPr>
        <p:sp>
          <p:nvSpPr>
            <p:cNvPr id="1172" name="MH_Other_1">
              <a:extLst>
                <a:ext uri="{FF2B5EF4-FFF2-40B4-BE49-F238E27FC236}">
                  <a16:creationId xmlns:a16="http://schemas.microsoft.com/office/drawing/2014/main" id="{5DEF988F-494A-41AB-D5F8-C35E8332BC13}"/>
                </a:ext>
              </a:extLst>
            </p:cNvPr>
            <p:cNvSpPr/>
            <p:nvPr>
              <p:custDataLst>
                <p:tags r:id="rId1"/>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07185"/>
            </a:solidFill>
            <a:ln w="9525">
              <a:noFill/>
              <a:round/>
            </a:ln>
          </p:spPr>
          <p:txBody>
            <a:bodyPr/>
            <a:lstStyle/>
            <a:p>
              <a:pPr defTabSz="685800">
                <a:buClrTx/>
                <a:defRPr/>
              </a:pPr>
              <a:endParaRPr lang="zh-CN" altLang="en-US" sz="4400" b="1" kern="1200" dirty="0">
                <a:solidFill>
                  <a:prstClr val="black"/>
                </a:solidFill>
                <a:latin typeface="Times New Roman" panose="02020603050405020304" pitchFamily="18" charset="0"/>
                <a:ea typeface="微软雅黑"/>
                <a:cs typeface="Times New Roman" panose="02020603050405020304" pitchFamily="18" charset="0"/>
                <a:sym typeface="+mn-lt"/>
              </a:endParaRPr>
            </a:p>
          </p:txBody>
        </p:sp>
        <p:sp>
          <p:nvSpPr>
            <p:cNvPr id="1173" name="MH_SubTitle_1">
              <a:extLst>
                <a:ext uri="{FF2B5EF4-FFF2-40B4-BE49-F238E27FC236}">
                  <a16:creationId xmlns:a16="http://schemas.microsoft.com/office/drawing/2014/main" id="{4420D73B-B660-5F01-1EC1-6BD1CFFBC2FE}"/>
                </a:ext>
              </a:extLst>
            </p:cNvPr>
            <p:cNvSpPr txBox="1">
              <a:spLocks noChangeArrowheads="1"/>
            </p:cNvSpPr>
            <p:nvPr>
              <p:custDataLst>
                <p:tags r:id="rId2"/>
              </p:custDataLst>
            </p:nvPr>
          </p:nvSpPr>
          <p:spPr bwMode="auto">
            <a:xfrm>
              <a:off x="2661544" y="2755900"/>
              <a:ext cx="149681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685800">
                <a:buClrTx/>
                <a:defRPr/>
              </a:pPr>
              <a:r>
                <a:rPr lang="vi-VN" sz="3200" b="1" kern="1200" dirty="0">
                  <a:solidFill>
                    <a:srgbClr val="222828"/>
                  </a:solidFill>
                  <a:latin typeface="Times New Roman" panose="02020603050405020304" pitchFamily="18" charset="0"/>
                  <a:ea typeface="Calibri" panose="020F0502020204030204" pitchFamily="34" charset="0"/>
                </a:rPr>
                <a:t>02</a:t>
              </a:r>
              <a:endParaRPr lang="en-US" altLang="zh-CN" sz="4400" b="1" kern="1200" dirty="0">
                <a:solidFill>
                  <a:srgbClr val="F47264"/>
                </a:solidFill>
                <a:latin typeface="Times New Roman" panose="02020603050405020304" pitchFamily="18" charset="0"/>
                <a:ea typeface="微软雅黑"/>
                <a:cs typeface="Times New Roman" panose="02020603050405020304" pitchFamily="18" charset="0"/>
                <a:sym typeface="+mn-lt"/>
              </a:endParaRPr>
            </a:p>
          </p:txBody>
        </p:sp>
      </p:grpSp>
      <p:pic>
        <p:nvPicPr>
          <p:cNvPr id="1174" name="图片 1">
            <a:extLst>
              <a:ext uri="{FF2B5EF4-FFF2-40B4-BE49-F238E27FC236}">
                <a16:creationId xmlns:a16="http://schemas.microsoft.com/office/drawing/2014/main" id="{33B7E17F-4CCE-3185-08FF-6DBA8449966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12456" y="510848"/>
            <a:ext cx="746794" cy="1406978"/>
          </a:xfrm>
          <a:prstGeom prst="rect">
            <a:avLst/>
          </a:prstGeom>
        </p:spPr>
      </p:pic>
      <p:pic>
        <p:nvPicPr>
          <p:cNvPr id="1175" name="图片 2">
            <a:extLst>
              <a:ext uri="{FF2B5EF4-FFF2-40B4-BE49-F238E27FC236}">
                <a16:creationId xmlns:a16="http://schemas.microsoft.com/office/drawing/2014/main" id="{76B4DE9A-1AEA-A772-729C-1F1B6F1722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05706" y="866679"/>
            <a:ext cx="860260" cy="1171450"/>
          </a:xfrm>
          <a:prstGeom prst="rect">
            <a:avLst/>
          </a:prstGeom>
        </p:spPr>
      </p:pic>
      <p:sp>
        <p:nvSpPr>
          <p:cNvPr id="1176" name="TextBox 1175">
            <a:extLst>
              <a:ext uri="{FF2B5EF4-FFF2-40B4-BE49-F238E27FC236}">
                <a16:creationId xmlns:a16="http://schemas.microsoft.com/office/drawing/2014/main" id="{A6430377-4F62-B503-0D25-D695DB948058}"/>
              </a:ext>
            </a:extLst>
          </p:cNvPr>
          <p:cNvSpPr txBox="1"/>
          <p:nvPr/>
        </p:nvSpPr>
        <p:spPr>
          <a:xfrm>
            <a:off x="691777" y="2928738"/>
            <a:ext cx="3287137" cy="1815882"/>
          </a:xfrm>
          <a:prstGeom prst="rect">
            <a:avLst/>
          </a:prstGeom>
          <a:noFill/>
        </p:spPr>
        <p:txBody>
          <a:bodyPr wrap="square">
            <a:spAutoFit/>
          </a:bodyPr>
          <a:lstStyle/>
          <a:p>
            <a:pPr algn="ctr" defTabSz="685800">
              <a:buClrTx/>
            </a:pPr>
            <a:r>
              <a:rPr lang="vi-VN" sz="2800" dirty="0">
                <a:latin typeface="+mj-lt"/>
              </a:rPr>
              <a:t>Tình cảm mến yêu dành cho vẻ đẹp của con người và thiên nhiên đảo Sơn Ca</a:t>
            </a:r>
            <a:endParaRPr lang="en-US" sz="5400" kern="1200" dirty="0">
              <a:solidFill>
                <a:srgbClr val="222828"/>
              </a:solidFill>
              <a:latin typeface="+mj-lt"/>
              <a:ea typeface="+mn-ea"/>
              <a:cs typeface="Times New Roman" panose="02020603050405020304" pitchFamily="18" charset="0"/>
            </a:endParaRPr>
          </a:p>
        </p:txBody>
      </p:sp>
      <p:sp>
        <p:nvSpPr>
          <p:cNvPr id="1177" name="TextBox 1176">
            <a:extLst>
              <a:ext uri="{FF2B5EF4-FFF2-40B4-BE49-F238E27FC236}">
                <a16:creationId xmlns:a16="http://schemas.microsoft.com/office/drawing/2014/main" id="{50456807-CBDD-579C-1582-2D7FE021A2D0}"/>
              </a:ext>
            </a:extLst>
          </p:cNvPr>
          <p:cNvSpPr txBox="1"/>
          <p:nvPr/>
        </p:nvSpPr>
        <p:spPr>
          <a:xfrm>
            <a:off x="5227008" y="2983777"/>
            <a:ext cx="3042267" cy="1815882"/>
          </a:xfrm>
          <a:prstGeom prst="rect">
            <a:avLst/>
          </a:prstGeom>
          <a:noFill/>
        </p:spPr>
        <p:txBody>
          <a:bodyPr wrap="square">
            <a:spAutoFit/>
          </a:bodyPr>
          <a:lstStyle/>
          <a:p>
            <a:pPr algn="ctr"/>
            <a:r>
              <a:rPr lang="vi-VN" sz="2800" dirty="0">
                <a:latin typeface="+mj-lt"/>
              </a:rPr>
              <a:t>Tình cảm mến phục, ngợi ca sức sống mãnh liệt của thiên nhiên</a:t>
            </a:r>
            <a:endParaRPr lang="en-SG" sz="2800" dirty="0">
              <a:latin typeface="+mj-lt"/>
            </a:endParaRPr>
          </a:p>
        </p:txBody>
      </p:sp>
      <p:pic>
        <p:nvPicPr>
          <p:cNvPr id="1178" name="Picture 20">
            <a:extLst>
              <a:ext uri="{FF2B5EF4-FFF2-40B4-BE49-F238E27FC236}">
                <a16:creationId xmlns:a16="http://schemas.microsoft.com/office/drawing/2014/main" id="{981F1A9E-9248-18FA-465A-12CF826A1046}"/>
              </a:ext>
            </a:extLst>
          </p:cNvPr>
          <p:cNvPicPr>
            <a:picLocks noChangeAspect="1"/>
          </p:cNvPicPr>
          <p:nvPr/>
        </p:nvPicPr>
        <p:blipFill>
          <a:blip r:embed="rId10"/>
          <a:stretch>
            <a:fillRect/>
          </a:stretch>
        </p:blipFill>
        <p:spPr>
          <a:xfrm rot="1096701">
            <a:off x="8759848" y="1527327"/>
            <a:ext cx="180433" cy="1426176"/>
          </a:xfrm>
          <a:prstGeom prst="rect">
            <a:avLst/>
          </a:prstGeom>
          <a:noFill/>
          <a:ln w="9525">
            <a:noFill/>
          </a:ln>
        </p:spPr>
      </p:pic>
    </p:spTree>
    <p:extLst>
      <p:ext uri="{BB962C8B-B14F-4D97-AF65-F5344CB8AC3E}">
        <p14:creationId xmlns:p14="http://schemas.microsoft.com/office/powerpoint/2010/main" val="40888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750"/>
                                        <p:tgtEl>
                                          <p:spTgt spid="55"/>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100" fill="hold">
                                          <p:stCondLst>
                                            <p:cond delay="0"/>
                                          </p:stCondLst>
                                        </p:cTn>
                                        <p:tgtEl>
                                          <p:spTgt spid="55"/>
                                        </p:tgtEl>
                                        <p:attrNameLst>
                                          <p:attrName>r</p:attrName>
                                        </p:attrNameLst>
                                      </p:cBhvr>
                                    </p:animRot>
                                    <p:animRot by="-240000">
                                      <p:cBhvr>
                                        <p:cTn id="11" dur="200" fill="hold">
                                          <p:stCondLst>
                                            <p:cond delay="200"/>
                                          </p:stCondLst>
                                        </p:cTn>
                                        <p:tgtEl>
                                          <p:spTgt spid="55"/>
                                        </p:tgtEl>
                                        <p:attrNameLst>
                                          <p:attrName>r</p:attrName>
                                        </p:attrNameLst>
                                      </p:cBhvr>
                                    </p:animRot>
                                    <p:animRot by="240000">
                                      <p:cBhvr>
                                        <p:cTn id="12" dur="200" fill="hold">
                                          <p:stCondLst>
                                            <p:cond delay="400"/>
                                          </p:stCondLst>
                                        </p:cTn>
                                        <p:tgtEl>
                                          <p:spTgt spid="55"/>
                                        </p:tgtEl>
                                        <p:attrNameLst>
                                          <p:attrName>r</p:attrName>
                                        </p:attrNameLst>
                                      </p:cBhvr>
                                    </p:animRot>
                                    <p:animRot by="-240000">
                                      <p:cBhvr>
                                        <p:cTn id="13" dur="200" fill="hold">
                                          <p:stCondLst>
                                            <p:cond delay="600"/>
                                          </p:stCondLst>
                                        </p:cTn>
                                        <p:tgtEl>
                                          <p:spTgt spid="55"/>
                                        </p:tgtEl>
                                        <p:attrNameLst>
                                          <p:attrName>r</p:attrName>
                                        </p:attrNameLst>
                                      </p:cBhvr>
                                    </p:animRot>
                                    <p:animRot by="120000">
                                      <p:cBhvr>
                                        <p:cTn id="14" dur="200" fill="hold">
                                          <p:stCondLst>
                                            <p:cond delay="800"/>
                                          </p:stCondLst>
                                        </p:cTn>
                                        <p:tgtEl>
                                          <p:spTgt spid="5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76"/>
                                        </p:tgtEl>
                                        <p:attrNameLst>
                                          <p:attrName>style.visibility</p:attrName>
                                        </p:attrNameLst>
                                      </p:cBhvr>
                                      <p:to>
                                        <p:strVal val="visible"/>
                                      </p:to>
                                    </p:set>
                                    <p:animEffect transition="in" filter="barn(inVertical)">
                                      <p:cBhvr>
                                        <p:cTn id="19" dur="500"/>
                                        <p:tgtEl>
                                          <p:spTgt spid="117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171"/>
                                        </p:tgtEl>
                                        <p:attrNameLst>
                                          <p:attrName>style.visibility</p:attrName>
                                        </p:attrNameLst>
                                      </p:cBhvr>
                                      <p:to>
                                        <p:strVal val="visible"/>
                                      </p:to>
                                    </p:set>
                                    <p:animEffect transition="in" filter="wipe(up)">
                                      <p:cBhvr>
                                        <p:cTn id="24" dur="750"/>
                                        <p:tgtEl>
                                          <p:spTgt spid="1171"/>
                                        </p:tgtEl>
                                      </p:cBhvr>
                                    </p:animEffect>
                                  </p:childTnLst>
                                </p:cTn>
                              </p:par>
                            </p:childTnLst>
                          </p:cTn>
                        </p:par>
                        <p:par>
                          <p:cTn id="25" fill="hold">
                            <p:stCondLst>
                              <p:cond delay="750"/>
                            </p:stCondLst>
                            <p:childTnLst>
                              <p:par>
                                <p:cTn id="26" presetID="32" presetClass="emph" presetSubtype="0" fill="hold" nodeType="afterEffect">
                                  <p:stCondLst>
                                    <p:cond delay="0"/>
                                  </p:stCondLst>
                                  <p:childTnLst>
                                    <p:animRot by="120000">
                                      <p:cBhvr>
                                        <p:cTn id="27" dur="100" fill="hold">
                                          <p:stCondLst>
                                            <p:cond delay="0"/>
                                          </p:stCondLst>
                                        </p:cTn>
                                        <p:tgtEl>
                                          <p:spTgt spid="1171"/>
                                        </p:tgtEl>
                                        <p:attrNameLst>
                                          <p:attrName>r</p:attrName>
                                        </p:attrNameLst>
                                      </p:cBhvr>
                                    </p:animRot>
                                    <p:animRot by="-240000">
                                      <p:cBhvr>
                                        <p:cTn id="28" dur="200" fill="hold">
                                          <p:stCondLst>
                                            <p:cond delay="200"/>
                                          </p:stCondLst>
                                        </p:cTn>
                                        <p:tgtEl>
                                          <p:spTgt spid="1171"/>
                                        </p:tgtEl>
                                        <p:attrNameLst>
                                          <p:attrName>r</p:attrName>
                                        </p:attrNameLst>
                                      </p:cBhvr>
                                    </p:animRot>
                                    <p:animRot by="240000">
                                      <p:cBhvr>
                                        <p:cTn id="29" dur="200" fill="hold">
                                          <p:stCondLst>
                                            <p:cond delay="400"/>
                                          </p:stCondLst>
                                        </p:cTn>
                                        <p:tgtEl>
                                          <p:spTgt spid="1171"/>
                                        </p:tgtEl>
                                        <p:attrNameLst>
                                          <p:attrName>r</p:attrName>
                                        </p:attrNameLst>
                                      </p:cBhvr>
                                    </p:animRot>
                                    <p:animRot by="-240000">
                                      <p:cBhvr>
                                        <p:cTn id="30" dur="200" fill="hold">
                                          <p:stCondLst>
                                            <p:cond delay="600"/>
                                          </p:stCondLst>
                                        </p:cTn>
                                        <p:tgtEl>
                                          <p:spTgt spid="1171"/>
                                        </p:tgtEl>
                                        <p:attrNameLst>
                                          <p:attrName>r</p:attrName>
                                        </p:attrNameLst>
                                      </p:cBhvr>
                                    </p:animRot>
                                    <p:animRot by="120000">
                                      <p:cBhvr>
                                        <p:cTn id="31" dur="200" fill="hold">
                                          <p:stCondLst>
                                            <p:cond delay="800"/>
                                          </p:stCondLst>
                                        </p:cTn>
                                        <p:tgtEl>
                                          <p:spTgt spid="1171"/>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77">
                                            <p:txEl>
                                              <p:pRg st="0" end="0"/>
                                            </p:txEl>
                                          </p:spTgt>
                                        </p:tgtEl>
                                        <p:attrNameLst>
                                          <p:attrName>style.visibility</p:attrName>
                                        </p:attrNameLst>
                                      </p:cBhvr>
                                      <p:to>
                                        <p:strVal val="visible"/>
                                      </p:to>
                                    </p:set>
                                    <p:animEffect transition="in" filter="barn(inVertical)">
                                      <p:cBhvr>
                                        <p:cTn id="36" dur="500"/>
                                        <p:tgtEl>
                                          <p:spTgt spid="11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3718115" y="110249"/>
            <a:ext cx="2026967" cy="505543"/>
          </a:xfrm>
          <a:custGeom>
            <a:avLst/>
            <a:gdLst>
              <a:gd name="connsiteX0" fmla="*/ 0 w 2026967"/>
              <a:gd name="connsiteY0" fmla="*/ 0 h 505543"/>
              <a:gd name="connsiteX1" fmla="*/ 695925 w 2026967"/>
              <a:gd name="connsiteY1" fmla="*/ 0 h 505543"/>
              <a:gd name="connsiteX2" fmla="*/ 1310772 w 2026967"/>
              <a:gd name="connsiteY2" fmla="*/ 0 h 505543"/>
              <a:gd name="connsiteX3" fmla="*/ 2026967 w 2026967"/>
              <a:gd name="connsiteY3" fmla="*/ 0 h 505543"/>
              <a:gd name="connsiteX4" fmla="*/ 2026967 w 2026967"/>
              <a:gd name="connsiteY4" fmla="*/ 505543 h 505543"/>
              <a:gd name="connsiteX5" fmla="*/ 1351311 w 2026967"/>
              <a:gd name="connsiteY5" fmla="*/ 505543 h 505543"/>
              <a:gd name="connsiteX6" fmla="*/ 736465 w 2026967"/>
              <a:gd name="connsiteY6" fmla="*/ 505543 h 505543"/>
              <a:gd name="connsiteX7" fmla="*/ 0 w 2026967"/>
              <a:gd name="connsiteY7" fmla="*/ 505543 h 505543"/>
              <a:gd name="connsiteX8" fmla="*/ 0 w 2026967"/>
              <a:gd name="connsiteY8"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6967" h="505543" fill="none" extrusionOk="0">
                <a:moveTo>
                  <a:pt x="0" y="0"/>
                </a:moveTo>
                <a:cubicBezTo>
                  <a:pt x="151056" y="-19111"/>
                  <a:pt x="513642" y="9022"/>
                  <a:pt x="695925" y="0"/>
                </a:cubicBezTo>
                <a:cubicBezTo>
                  <a:pt x="878208" y="-9022"/>
                  <a:pt x="1063708" y="-21472"/>
                  <a:pt x="1310772" y="0"/>
                </a:cubicBezTo>
                <a:cubicBezTo>
                  <a:pt x="1557836" y="21472"/>
                  <a:pt x="1697154" y="12960"/>
                  <a:pt x="2026967" y="0"/>
                </a:cubicBezTo>
                <a:cubicBezTo>
                  <a:pt x="2043789" y="103593"/>
                  <a:pt x="2031822" y="342233"/>
                  <a:pt x="2026967" y="505543"/>
                </a:cubicBezTo>
                <a:cubicBezTo>
                  <a:pt x="1716227" y="510744"/>
                  <a:pt x="1686781" y="509508"/>
                  <a:pt x="1351311" y="505543"/>
                </a:cubicBezTo>
                <a:cubicBezTo>
                  <a:pt x="1015841" y="501578"/>
                  <a:pt x="937316" y="478619"/>
                  <a:pt x="736465" y="505543"/>
                </a:cubicBezTo>
                <a:cubicBezTo>
                  <a:pt x="535614" y="532467"/>
                  <a:pt x="323863" y="515729"/>
                  <a:pt x="0" y="505543"/>
                </a:cubicBezTo>
                <a:cubicBezTo>
                  <a:pt x="20436" y="321646"/>
                  <a:pt x="10626" y="207410"/>
                  <a:pt x="0" y="0"/>
                </a:cubicBezTo>
                <a:close/>
              </a:path>
              <a:path w="2026967" h="505543" stroke="0" extrusionOk="0">
                <a:moveTo>
                  <a:pt x="0" y="0"/>
                </a:moveTo>
                <a:cubicBezTo>
                  <a:pt x="223051" y="25360"/>
                  <a:pt x="562764" y="25508"/>
                  <a:pt x="716195" y="0"/>
                </a:cubicBezTo>
                <a:cubicBezTo>
                  <a:pt x="869626" y="-25508"/>
                  <a:pt x="1055893" y="27556"/>
                  <a:pt x="1371581" y="0"/>
                </a:cubicBezTo>
                <a:cubicBezTo>
                  <a:pt x="1687269" y="-27556"/>
                  <a:pt x="1728124" y="-17720"/>
                  <a:pt x="2026967" y="0"/>
                </a:cubicBezTo>
                <a:cubicBezTo>
                  <a:pt x="2031240" y="123828"/>
                  <a:pt x="2033207" y="349585"/>
                  <a:pt x="2026967" y="505543"/>
                </a:cubicBezTo>
                <a:cubicBezTo>
                  <a:pt x="1741519" y="508165"/>
                  <a:pt x="1606612" y="536412"/>
                  <a:pt x="1371581" y="505543"/>
                </a:cubicBezTo>
                <a:cubicBezTo>
                  <a:pt x="1136550" y="474674"/>
                  <a:pt x="996104" y="534768"/>
                  <a:pt x="655386" y="505543"/>
                </a:cubicBezTo>
                <a:cubicBezTo>
                  <a:pt x="314669" y="476318"/>
                  <a:pt x="168067" y="495399"/>
                  <a:pt x="0" y="505543"/>
                </a:cubicBezTo>
                <a:cubicBezTo>
                  <a:pt x="16755" y="391074"/>
                  <a:pt x="6635" y="107601"/>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4. Câu 4</a:t>
            </a:r>
            <a:endParaRPr b="1" dirty="0">
              <a:solidFill>
                <a:srgbClr val="FF0000"/>
              </a:solidFill>
              <a:latin typeface="+mj-lt"/>
            </a:endParaRPr>
          </a:p>
        </p:txBody>
      </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205;p14">
            <a:extLst>
              <a:ext uri="{FF2B5EF4-FFF2-40B4-BE49-F238E27FC236}">
                <a16:creationId xmlns:a16="http://schemas.microsoft.com/office/drawing/2014/main" id="{2DBAAF82-2F9D-921E-EF20-1FE8B7C4087C}"/>
              </a:ext>
            </a:extLst>
          </p:cNvPr>
          <p:cNvGrpSpPr/>
          <p:nvPr/>
        </p:nvGrpSpPr>
        <p:grpSpPr>
          <a:xfrm flipH="1">
            <a:off x="-177757" y="4108964"/>
            <a:ext cx="1591828" cy="1389736"/>
            <a:chOff x="4142208" y="467618"/>
            <a:chExt cx="6602838" cy="5563600"/>
          </a:xfrm>
        </p:grpSpPr>
        <p:sp>
          <p:nvSpPr>
            <p:cNvPr id="56" name="Google Shape;207;p14">
              <a:extLst>
                <a:ext uri="{FF2B5EF4-FFF2-40B4-BE49-F238E27FC236}">
                  <a16:creationId xmlns:a16="http://schemas.microsoft.com/office/drawing/2014/main" id="{0B62348A-75AC-F4AD-7D44-2ECAA11F72F6}"/>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p14">
              <a:extLst>
                <a:ext uri="{FF2B5EF4-FFF2-40B4-BE49-F238E27FC236}">
                  <a16:creationId xmlns:a16="http://schemas.microsoft.com/office/drawing/2014/main" id="{FA47A4EC-6578-880A-E729-F18F33B43BD8}"/>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p14">
              <a:extLst>
                <a:ext uri="{FF2B5EF4-FFF2-40B4-BE49-F238E27FC236}">
                  <a16:creationId xmlns:a16="http://schemas.microsoft.com/office/drawing/2014/main" id="{E0414F56-B88A-580E-A97F-1A869DAF8BA3}"/>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p14">
              <a:extLst>
                <a:ext uri="{FF2B5EF4-FFF2-40B4-BE49-F238E27FC236}">
                  <a16:creationId xmlns:a16="http://schemas.microsoft.com/office/drawing/2014/main" id="{C53920B2-8B97-BAB1-428B-14A0398A47E5}"/>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p14">
              <a:extLst>
                <a:ext uri="{FF2B5EF4-FFF2-40B4-BE49-F238E27FC236}">
                  <a16:creationId xmlns:a16="http://schemas.microsoft.com/office/drawing/2014/main" id="{2337443C-D66A-5413-7164-7438D5BC6E92}"/>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2;p14">
              <a:extLst>
                <a:ext uri="{FF2B5EF4-FFF2-40B4-BE49-F238E27FC236}">
                  <a16:creationId xmlns:a16="http://schemas.microsoft.com/office/drawing/2014/main" id="{568CDA0C-2789-EAD2-7148-52CBE3EAF176}"/>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3;p14">
              <a:extLst>
                <a:ext uri="{FF2B5EF4-FFF2-40B4-BE49-F238E27FC236}">
                  <a16:creationId xmlns:a16="http://schemas.microsoft.com/office/drawing/2014/main" id="{AD9C7D7C-8F8E-33E0-0E9F-CFBE0653994F}"/>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4;p14">
              <a:extLst>
                <a:ext uri="{FF2B5EF4-FFF2-40B4-BE49-F238E27FC236}">
                  <a16:creationId xmlns:a16="http://schemas.microsoft.com/office/drawing/2014/main" id="{9EA1BF75-2412-D825-68CB-163C92615DFE}"/>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15;p14">
              <a:extLst>
                <a:ext uri="{FF2B5EF4-FFF2-40B4-BE49-F238E27FC236}">
                  <a16:creationId xmlns:a16="http://schemas.microsoft.com/office/drawing/2014/main" id="{889CA7CE-C077-110F-D562-1163BC6D0286}"/>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16;p14">
              <a:extLst>
                <a:ext uri="{FF2B5EF4-FFF2-40B4-BE49-F238E27FC236}">
                  <a16:creationId xmlns:a16="http://schemas.microsoft.com/office/drawing/2014/main" id="{4B853118-DAD4-CC4A-A27A-92C6CE042CA6}"/>
                </a:ext>
              </a:extLst>
            </p:cNvPr>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17;p14">
              <a:extLst>
                <a:ext uri="{FF2B5EF4-FFF2-40B4-BE49-F238E27FC236}">
                  <a16:creationId xmlns:a16="http://schemas.microsoft.com/office/drawing/2014/main" id="{B6D7EDE0-7021-E8C2-C0B8-58E7CEC9C345}"/>
                </a:ext>
              </a:extLst>
            </p:cNvPr>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18;p14">
              <a:extLst>
                <a:ext uri="{FF2B5EF4-FFF2-40B4-BE49-F238E27FC236}">
                  <a16:creationId xmlns:a16="http://schemas.microsoft.com/office/drawing/2014/main" id="{083B141F-C3F3-7AB3-75CC-2FE556FDB846}"/>
                </a:ext>
              </a:extLst>
            </p:cNvPr>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19;p14">
              <a:extLst>
                <a:ext uri="{FF2B5EF4-FFF2-40B4-BE49-F238E27FC236}">
                  <a16:creationId xmlns:a16="http://schemas.microsoft.com/office/drawing/2014/main" id="{09F350F8-C4CA-E83E-6457-8EEA9999348D}"/>
                </a:ext>
              </a:extLst>
            </p:cNvPr>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20;p14">
              <a:extLst>
                <a:ext uri="{FF2B5EF4-FFF2-40B4-BE49-F238E27FC236}">
                  <a16:creationId xmlns:a16="http://schemas.microsoft.com/office/drawing/2014/main" id="{E79F8849-D490-742E-C8C0-7B24D7C89A4B}"/>
                </a:ext>
              </a:extLst>
            </p:cNvPr>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21;p14">
              <a:extLst>
                <a:ext uri="{FF2B5EF4-FFF2-40B4-BE49-F238E27FC236}">
                  <a16:creationId xmlns:a16="http://schemas.microsoft.com/office/drawing/2014/main" id="{F15FA41D-D43F-18B8-319B-10762E62D21B}"/>
                </a:ext>
              </a:extLst>
            </p:cNvPr>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22;p14">
              <a:extLst>
                <a:ext uri="{FF2B5EF4-FFF2-40B4-BE49-F238E27FC236}">
                  <a16:creationId xmlns:a16="http://schemas.microsoft.com/office/drawing/2014/main" id="{4A9F988D-669B-89D0-C57F-DE8CC482FC23}"/>
                </a:ext>
              </a:extLst>
            </p:cNvPr>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23;p14">
              <a:extLst>
                <a:ext uri="{FF2B5EF4-FFF2-40B4-BE49-F238E27FC236}">
                  <a16:creationId xmlns:a16="http://schemas.microsoft.com/office/drawing/2014/main" id="{1C3A44DE-C047-55D0-7E00-4610A412E907}"/>
                </a:ext>
              </a:extLst>
            </p:cNvPr>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24;p14">
              <a:extLst>
                <a:ext uri="{FF2B5EF4-FFF2-40B4-BE49-F238E27FC236}">
                  <a16:creationId xmlns:a16="http://schemas.microsoft.com/office/drawing/2014/main" id="{7C4A8104-F77F-F41D-3C32-FD2540227FE0}"/>
                </a:ext>
              </a:extLst>
            </p:cNvPr>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25;p14">
              <a:extLst>
                <a:ext uri="{FF2B5EF4-FFF2-40B4-BE49-F238E27FC236}">
                  <a16:creationId xmlns:a16="http://schemas.microsoft.com/office/drawing/2014/main" id="{5A8208DA-DED0-BC34-030B-C8430634D8DA}"/>
                </a:ext>
              </a:extLst>
            </p:cNvPr>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26;p14">
              <a:extLst>
                <a:ext uri="{FF2B5EF4-FFF2-40B4-BE49-F238E27FC236}">
                  <a16:creationId xmlns:a16="http://schemas.microsoft.com/office/drawing/2014/main" id="{0959E695-FEC2-EF92-7695-305505003CFA}"/>
                </a:ext>
              </a:extLst>
            </p:cNvPr>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27;p14">
              <a:extLst>
                <a:ext uri="{FF2B5EF4-FFF2-40B4-BE49-F238E27FC236}">
                  <a16:creationId xmlns:a16="http://schemas.microsoft.com/office/drawing/2014/main" id="{B92161D4-CE23-9D3B-2811-B68E3AEBC08F}"/>
                </a:ext>
              </a:extLst>
            </p:cNvPr>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28;p14">
              <a:extLst>
                <a:ext uri="{FF2B5EF4-FFF2-40B4-BE49-F238E27FC236}">
                  <a16:creationId xmlns:a16="http://schemas.microsoft.com/office/drawing/2014/main" id="{A9A40F36-9497-91C9-DEF6-3AE0810CEF74}"/>
                </a:ext>
              </a:extLst>
            </p:cNvPr>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29;p14">
              <a:extLst>
                <a:ext uri="{FF2B5EF4-FFF2-40B4-BE49-F238E27FC236}">
                  <a16:creationId xmlns:a16="http://schemas.microsoft.com/office/drawing/2014/main" id="{AF2CA619-5942-0104-F168-156EAC39802B}"/>
                </a:ext>
              </a:extLst>
            </p:cNvPr>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30;p14">
              <a:extLst>
                <a:ext uri="{FF2B5EF4-FFF2-40B4-BE49-F238E27FC236}">
                  <a16:creationId xmlns:a16="http://schemas.microsoft.com/office/drawing/2014/main" id="{C39579AE-E743-C1A4-ED5C-111E0C946FCC}"/>
                </a:ext>
              </a:extLst>
            </p:cNvPr>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31;p14">
              <a:extLst>
                <a:ext uri="{FF2B5EF4-FFF2-40B4-BE49-F238E27FC236}">
                  <a16:creationId xmlns:a16="http://schemas.microsoft.com/office/drawing/2014/main" id="{5E98421A-3262-1409-7466-115558840D5A}"/>
                </a:ext>
              </a:extLst>
            </p:cNvPr>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32;p14">
              <a:extLst>
                <a:ext uri="{FF2B5EF4-FFF2-40B4-BE49-F238E27FC236}">
                  <a16:creationId xmlns:a16="http://schemas.microsoft.com/office/drawing/2014/main" id="{EEA9DDAF-1D21-D66E-EA3C-64761402D6A8}"/>
                </a:ext>
              </a:extLst>
            </p:cNvPr>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33;p14">
              <a:extLst>
                <a:ext uri="{FF2B5EF4-FFF2-40B4-BE49-F238E27FC236}">
                  <a16:creationId xmlns:a16="http://schemas.microsoft.com/office/drawing/2014/main" id="{9123D779-5FDC-2736-80DF-82F31F8E3804}"/>
                </a:ext>
              </a:extLst>
            </p:cNvPr>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34;p14">
              <a:extLst>
                <a:ext uri="{FF2B5EF4-FFF2-40B4-BE49-F238E27FC236}">
                  <a16:creationId xmlns:a16="http://schemas.microsoft.com/office/drawing/2014/main" id="{3692CF3B-6963-79C5-3BC8-A76157612311}"/>
                </a:ext>
              </a:extLst>
            </p:cNvPr>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35;p14">
              <a:extLst>
                <a:ext uri="{FF2B5EF4-FFF2-40B4-BE49-F238E27FC236}">
                  <a16:creationId xmlns:a16="http://schemas.microsoft.com/office/drawing/2014/main" id="{2C223356-ACF3-03A6-AAC9-829A07C94380}"/>
                </a:ext>
              </a:extLst>
            </p:cNvPr>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36;p14">
              <a:extLst>
                <a:ext uri="{FF2B5EF4-FFF2-40B4-BE49-F238E27FC236}">
                  <a16:creationId xmlns:a16="http://schemas.microsoft.com/office/drawing/2014/main" id="{8C6A5A65-6214-EAA8-0B10-A166E98782A8}"/>
                </a:ext>
              </a:extLst>
            </p:cNvPr>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37;p14">
              <a:extLst>
                <a:ext uri="{FF2B5EF4-FFF2-40B4-BE49-F238E27FC236}">
                  <a16:creationId xmlns:a16="http://schemas.microsoft.com/office/drawing/2014/main" id="{87C60C86-28A7-D43C-B081-D69BF6C2F2CC}"/>
                </a:ext>
              </a:extLst>
            </p:cNvPr>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38;p14">
              <a:extLst>
                <a:ext uri="{FF2B5EF4-FFF2-40B4-BE49-F238E27FC236}">
                  <a16:creationId xmlns:a16="http://schemas.microsoft.com/office/drawing/2014/main" id="{EFF5A939-8F26-05FB-DA49-5F0EF9DAADD7}"/>
                </a:ext>
              </a:extLst>
            </p:cNvPr>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39;p14">
              <a:extLst>
                <a:ext uri="{FF2B5EF4-FFF2-40B4-BE49-F238E27FC236}">
                  <a16:creationId xmlns:a16="http://schemas.microsoft.com/office/drawing/2014/main" id="{BA5CBE4F-1CFA-B33D-2A0C-EFC1D6B32F7D}"/>
                </a:ext>
              </a:extLst>
            </p:cNvPr>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40;p14">
              <a:extLst>
                <a:ext uri="{FF2B5EF4-FFF2-40B4-BE49-F238E27FC236}">
                  <a16:creationId xmlns:a16="http://schemas.microsoft.com/office/drawing/2014/main" id="{094401F3-A327-B1EA-FD77-6A34EF2DB48C}"/>
                </a:ext>
              </a:extLst>
            </p:cNvPr>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41;p14">
              <a:extLst>
                <a:ext uri="{FF2B5EF4-FFF2-40B4-BE49-F238E27FC236}">
                  <a16:creationId xmlns:a16="http://schemas.microsoft.com/office/drawing/2014/main" id="{68F24341-3DA3-25F2-1D1C-4B06D74B92EF}"/>
                </a:ext>
              </a:extLst>
            </p:cNvPr>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42;p14">
              <a:extLst>
                <a:ext uri="{FF2B5EF4-FFF2-40B4-BE49-F238E27FC236}">
                  <a16:creationId xmlns:a16="http://schemas.microsoft.com/office/drawing/2014/main" id="{6BCCA9AE-5754-2119-31A7-580607033EAE}"/>
                </a:ext>
              </a:extLst>
            </p:cNvPr>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43;p14">
              <a:extLst>
                <a:ext uri="{FF2B5EF4-FFF2-40B4-BE49-F238E27FC236}">
                  <a16:creationId xmlns:a16="http://schemas.microsoft.com/office/drawing/2014/main" id="{E66173F0-02C4-7282-5C9B-87D18BC5E326}"/>
                </a:ext>
              </a:extLst>
            </p:cNvPr>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44;p14">
              <a:extLst>
                <a:ext uri="{FF2B5EF4-FFF2-40B4-BE49-F238E27FC236}">
                  <a16:creationId xmlns:a16="http://schemas.microsoft.com/office/drawing/2014/main" id="{66BFAB31-1A6C-2BFD-2483-DC0D44D1EE30}"/>
                </a:ext>
              </a:extLst>
            </p:cNvPr>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45;p14">
              <a:extLst>
                <a:ext uri="{FF2B5EF4-FFF2-40B4-BE49-F238E27FC236}">
                  <a16:creationId xmlns:a16="http://schemas.microsoft.com/office/drawing/2014/main" id="{4D7B00BF-2EB1-DE83-7E49-490351523683}"/>
                </a:ext>
              </a:extLst>
            </p:cNvPr>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46;p14">
              <a:extLst>
                <a:ext uri="{FF2B5EF4-FFF2-40B4-BE49-F238E27FC236}">
                  <a16:creationId xmlns:a16="http://schemas.microsoft.com/office/drawing/2014/main" id="{0064948D-F501-06E0-92C1-44AAF4005DEE}"/>
                </a:ext>
              </a:extLst>
            </p:cNvPr>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47;p14">
              <a:extLst>
                <a:ext uri="{FF2B5EF4-FFF2-40B4-BE49-F238E27FC236}">
                  <a16:creationId xmlns:a16="http://schemas.microsoft.com/office/drawing/2014/main" id="{DDAA1A70-95FB-2705-C3A0-AAC591C37F48}"/>
                </a:ext>
              </a:extLst>
            </p:cNvPr>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48;p14">
              <a:extLst>
                <a:ext uri="{FF2B5EF4-FFF2-40B4-BE49-F238E27FC236}">
                  <a16:creationId xmlns:a16="http://schemas.microsoft.com/office/drawing/2014/main" id="{7A65811E-493E-CCE3-D3C5-C680DA29D2F3}"/>
                </a:ext>
              </a:extLst>
            </p:cNvPr>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9;p14">
              <a:extLst>
                <a:ext uri="{FF2B5EF4-FFF2-40B4-BE49-F238E27FC236}">
                  <a16:creationId xmlns:a16="http://schemas.microsoft.com/office/drawing/2014/main" id="{C1941E1C-1844-D72F-A4C6-036F4736BD92}"/>
                </a:ext>
              </a:extLst>
            </p:cNvPr>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50;p14">
              <a:extLst>
                <a:ext uri="{FF2B5EF4-FFF2-40B4-BE49-F238E27FC236}">
                  <a16:creationId xmlns:a16="http://schemas.microsoft.com/office/drawing/2014/main" id="{284B8DE2-D975-FD28-1637-BBD0BA2E03DE}"/>
                </a:ext>
              </a:extLst>
            </p:cNvPr>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51;p14">
              <a:extLst>
                <a:ext uri="{FF2B5EF4-FFF2-40B4-BE49-F238E27FC236}">
                  <a16:creationId xmlns:a16="http://schemas.microsoft.com/office/drawing/2014/main" id="{C6EA996A-18FC-2169-A974-51457EB6D50E}"/>
                </a:ext>
              </a:extLst>
            </p:cNvPr>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52;p14">
              <a:extLst>
                <a:ext uri="{FF2B5EF4-FFF2-40B4-BE49-F238E27FC236}">
                  <a16:creationId xmlns:a16="http://schemas.microsoft.com/office/drawing/2014/main" id="{6E9EF799-6AE8-6636-B31F-2D50816FEC15}"/>
                </a:ext>
              </a:extLst>
            </p:cNvPr>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53;p14">
              <a:extLst>
                <a:ext uri="{FF2B5EF4-FFF2-40B4-BE49-F238E27FC236}">
                  <a16:creationId xmlns:a16="http://schemas.microsoft.com/office/drawing/2014/main" id="{C23AD1BB-D30A-5540-7BCD-5D35008C07F4}"/>
                </a:ext>
              </a:extLst>
            </p:cNvPr>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54;p14">
              <a:extLst>
                <a:ext uri="{FF2B5EF4-FFF2-40B4-BE49-F238E27FC236}">
                  <a16:creationId xmlns:a16="http://schemas.microsoft.com/office/drawing/2014/main" id="{C720B150-ACC7-F033-B114-9AE14D6E0A1A}"/>
                </a:ext>
              </a:extLst>
            </p:cNvPr>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55;p14">
              <a:extLst>
                <a:ext uri="{FF2B5EF4-FFF2-40B4-BE49-F238E27FC236}">
                  <a16:creationId xmlns:a16="http://schemas.microsoft.com/office/drawing/2014/main" id="{65EF8B5E-D3FA-9EE0-DE95-FA70E4D39A2F}"/>
                </a:ext>
              </a:extLst>
            </p:cNvPr>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56;p14">
              <a:extLst>
                <a:ext uri="{FF2B5EF4-FFF2-40B4-BE49-F238E27FC236}">
                  <a16:creationId xmlns:a16="http://schemas.microsoft.com/office/drawing/2014/main" id="{F888F1D2-D765-C5EC-6E94-55CD6694B43C}"/>
                </a:ext>
              </a:extLst>
            </p:cNvPr>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57;p14">
              <a:extLst>
                <a:ext uri="{FF2B5EF4-FFF2-40B4-BE49-F238E27FC236}">
                  <a16:creationId xmlns:a16="http://schemas.microsoft.com/office/drawing/2014/main" id="{71D3A939-5162-BB92-BCAF-7910B8C1DC74}"/>
                </a:ext>
              </a:extLst>
            </p:cNvPr>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58;p14">
              <a:extLst>
                <a:ext uri="{FF2B5EF4-FFF2-40B4-BE49-F238E27FC236}">
                  <a16:creationId xmlns:a16="http://schemas.microsoft.com/office/drawing/2014/main" id="{8CBF2B9E-E6BA-BF77-99D6-B74FC4232003}"/>
                </a:ext>
              </a:extLst>
            </p:cNvPr>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59;p14">
              <a:extLst>
                <a:ext uri="{FF2B5EF4-FFF2-40B4-BE49-F238E27FC236}">
                  <a16:creationId xmlns:a16="http://schemas.microsoft.com/office/drawing/2014/main" id="{15FAC20C-107A-C6C3-97F9-CB9C692F8EB8}"/>
                </a:ext>
              </a:extLst>
            </p:cNvPr>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60;p14">
              <a:extLst>
                <a:ext uri="{FF2B5EF4-FFF2-40B4-BE49-F238E27FC236}">
                  <a16:creationId xmlns:a16="http://schemas.microsoft.com/office/drawing/2014/main" id="{13B77270-77EE-3181-80A3-FDF76E8E95A2}"/>
                </a:ext>
              </a:extLst>
            </p:cNvPr>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61;p14">
              <a:extLst>
                <a:ext uri="{FF2B5EF4-FFF2-40B4-BE49-F238E27FC236}">
                  <a16:creationId xmlns:a16="http://schemas.microsoft.com/office/drawing/2014/main" id="{93D51D17-532E-E56D-1241-A8A2292CFA1D}"/>
                </a:ext>
              </a:extLst>
            </p:cNvPr>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62;p14">
              <a:extLst>
                <a:ext uri="{FF2B5EF4-FFF2-40B4-BE49-F238E27FC236}">
                  <a16:creationId xmlns:a16="http://schemas.microsoft.com/office/drawing/2014/main" id="{CF9DA73D-5857-5B0C-FD11-A13724308FDF}"/>
                </a:ext>
              </a:extLst>
            </p:cNvPr>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63;p14">
              <a:extLst>
                <a:ext uri="{FF2B5EF4-FFF2-40B4-BE49-F238E27FC236}">
                  <a16:creationId xmlns:a16="http://schemas.microsoft.com/office/drawing/2014/main" id="{775AAE69-6F0D-8909-D20A-C1B097CB967A}"/>
                </a:ext>
              </a:extLst>
            </p:cNvPr>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64;p14">
              <a:extLst>
                <a:ext uri="{FF2B5EF4-FFF2-40B4-BE49-F238E27FC236}">
                  <a16:creationId xmlns:a16="http://schemas.microsoft.com/office/drawing/2014/main" id="{3E930C46-4168-ECDA-1BED-679EB4075C52}"/>
                </a:ext>
              </a:extLst>
            </p:cNvPr>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65;p14">
              <a:extLst>
                <a:ext uri="{FF2B5EF4-FFF2-40B4-BE49-F238E27FC236}">
                  <a16:creationId xmlns:a16="http://schemas.microsoft.com/office/drawing/2014/main" id="{3DDACB29-197C-74AB-01B7-EF9D412B64FE}"/>
                </a:ext>
              </a:extLst>
            </p:cNvPr>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66;p14">
              <a:extLst>
                <a:ext uri="{FF2B5EF4-FFF2-40B4-BE49-F238E27FC236}">
                  <a16:creationId xmlns:a16="http://schemas.microsoft.com/office/drawing/2014/main" id="{146A27D1-8B77-0D23-C77C-CF3CFB7CA234}"/>
                </a:ext>
              </a:extLst>
            </p:cNvPr>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67;p14">
              <a:extLst>
                <a:ext uri="{FF2B5EF4-FFF2-40B4-BE49-F238E27FC236}">
                  <a16:creationId xmlns:a16="http://schemas.microsoft.com/office/drawing/2014/main" id="{00C60DB7-F58A-CFAE-CE0B-8CB6EA07E9FE}"/>
                </a:ext>
              </a:extLst>
            </p:cNvPr>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8;p14">
              <a:extLst>
                <a:ext uri="{FF2B5EF4-FFF2-40B4-BE49-F238E27FC236}">
                  <a16:creationId xmlns:a16="http://schemas.microsoft.com/office/drawing/2014/main" id="{8112157D-2916-CE70-377C-611D85257DF6}"/>
                </a:ext>
              </a:extLst>
            </p:cNvPr>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p14">
              <a:extLst>
                <a:ext uri="{FF2B5EF4-FFF2-40B4-BE49-F238E27FC236}">
                  <a16:creationId xmlns:a16="http://schemas.microsoft.com/office/drawing/2014/main" id="{8FD54638-2C37-697A-C743-0D18BB99B076}"/>
                </a:ext>
              </a:extLst>
            </p:cNvPr>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70;p14">
              <a:extLst>
                <a:ext uri="{FF2B5EF4-FFF2-40B4-BE49-F238E27FC236}">
                  <a16:creationId xmlns:a16="http://schemas.microsoft.com/office/drawing/2014/main" id="{854EEC36-22AB-1BE2-70D0-F2DD9EF532F4}"/>
                </a:ext>
              </a:extLst>
            </p:cNvPr>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71;p14">
              <a:extLst>
                <a:ext uri="{FF2B5EF4-FFF2-40B4-BE49-F238E27FC236}">
                  <a16:creationId xmlns:a16="http://schemas.microsoft.com/office/drawing/2014/main" id="{C9A7E3EE-1BFF-3F00-AD3E-EFB9B2B8E97A}"/>
                </a:ext>
              </a:extLst>
            </p:cNvPr>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72;p14">
              <a:extLst>
                <a:ext uri="{FF2B5EF4-FFF2-40B4-BE49-F238E27FC236}">
                  <a16:creationId xmlns:a16="http://schemas.microsoft.com/office/drawing/2014/main" id="{E715E89B-96A6-9D37-EA66-ED1CE0BF32C1}"/>
                </a:ext>
              </a:extLst>
            </p:cNvPr>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73;p14">
              <a:extLst>
                <a:ext uri="{FF2B5EF4-FFF2-40B4-BE49-F238E27FC236}">
                  <a16:creationId xmlns:a16="http://schemas.microsoft.com/office/drawing/2014/main" id="{8321CFEE-4282-489F-2AEC-8DCEED0AE96E}"/>
                </a:ext>
              </a:extLst>
            </p:cNvPr>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74;p14">
              <a:extLst>
                <a:ext uri="{FF2B5EF4-FFF2-40B4-BE49-F238E27FC236}">
                  <a16:creationId xmlns:a16="http://schemas.microsoft.com/office/drawing/2014/main" id="{AF55B5F7-AB09-6952-BF74-5974DC3F7BD2}"/>
                </a:ext>
              </a:extLst>
            </p:cNvPr>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75;p14">
              <a:extLst>
                <a:ext uri="{FF2B5EF4-FFF2-40B4-BE49-F238E27FC236}">
                  <a16:creationId xmlns:a16="http://schemas.microsoft.com/office/drawing/2014/main" id="{9B5A550F-2CC0-C8F5-A6FF-3B0703D4C485}"/>
                </a:ext>
              </a:extLst>
            </p:cNvPr>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76;p14">
              <a:extLst>
                <a:ext uri="{FF2B5EF4-FFF2-40B4-BE49-F238E27FC236}">
                  <a16:creationId xmlns:a16="http://schemas.microsoft.com/office/drawing/2014/main" id="{43AD5C3D-6887-5AA9-5090-CD211F8DB105}"/>
                </a:ext>
              </a:extLst>
            </p:cNvPr>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77;p14">
              <a:extLst>
                <a:ext uri="{FF2B5EF4-FFF2-40B4-BE49-F238E27FC236}">
                  <a16:creationId xmlns:a16="http://schemas.microsoft.com/office/drawing/2014/main" id="{32733720-B69C-AC31-A6F7-3D71F5CC3990}"/>
                </a:ext>
              </a:extLst>
            </p:cNvPr>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78;p14">
              <a:extLst>
                <a:ext uri="{FF2B5EF4-FFF2-40B4-BE49-F238E27FC236}">
                  <a16:creationId xmlns:a16="http://schemas.microsoft.com/office/drawing/2014/main" id="{ED2A4412-F73D-02BC-A999-2A912FDAED41}"/>
                </a:ext>
              </a:extLst>
            </p:cNvPr>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79;p14">
              <a:extLst>
                <a:ext uri="{FF2B5EF4-FFF2-40B4-BE49-F238E27FC236}">
                  <a16:creationId xmlns:a16="http://schemas.microsoft.com/office/drawing/2014/main" id="{438C4E35-114F-E1D3-0E75-4A076A225A45}"/>
                </a:ext>
              </a:extLst>
            </p:cNvPr>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80;p14">
              <a:extLst>
                <a:ext uri="{FF2B5EF4-FFF2-40B4-BE49-F238E27FC236}">
                  <a16:creationId xmlns:a16="http://schemas.microsoft.com/office/drawing/2014/main" id="{4E2BC5B5-F997-901D-41CA-6EB1CAA903A3}"/>
                </a:ext>
              </a:extLst>
            </p:cNvPr>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81;p14">
              <a:extLst>
                <a:ext uri="{FF2B5EF4-FFF2-40B4-BE49-F238E27FC236}">
                  <a16:creationId xmlns:a16="http://schemas.microsoft.com/office/drawing/2014/main" id="{7C29A75B-3F63-73CA-F13D-BE9D343826D0}"/>
                </a:ext>
              </a:extLst>
            </p:cNvPr>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82;p14">
              <a:extLst>
                <a:ext uri="{FF2B5EF4-FFF2-40B4-BE49-F238E27FC236}">
                  <a16:creationId xmlns:a16="http://schemas.microsoft.com/office/drawing/2014/main" id="{C709F67B-B382-6242-0D20-CC4B9611D76E}"/>
                </a:ext>
              </a:extLst>
            </p:cNvPr>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83;p14">
              <a:extLst>
                <a:ext uri="{FF2B5EF4-FFF2-40B4-BE49-F238E27FC236}">
                  <a16:creationId xmlns:a16="http://schemas.microsoft.com/office/drawing/2014/main" id="{89074DB9-CE2E-B4B7-F1C4-70CF3EC3894D}"/>
                </a:ext>
              </a:extLst>
            </p:cNvPr>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84;p14">
              <a:extLst>
                <a:ext uri="{FF2B5EF4-FFF2-40B4-BE49-F238E27FC236}">
                  <a16:creationId xmlns:a16="http://schemas.microsoft.com/office/drawing/2014/main" id="{0ECB6C9E-647B-43E0-EF7C-83878D8EC523}"/>
                </a:ext>
              </a:extLst>
            </p:cNvPr>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85;p14">
              <a:extLst>
                <a:ext uri="{FF2B5EF4-FFF2-40B4-BE49-F238E27FC236}">
                  <a16:creationId xmlns:a16="http://schemas.microsoft.com/office/drawing/2014/main" id="{55D430B3-CBDF-E0F6-7EB2-606AF6A96C54}"/>
                </a:ext>
              </a:extLst>
            </p:cNvPr>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86;p14">
              <a:extLst>
                <a:ext uri="{FF2B5EF4-FFF2-40B4-BE49-F238E27FC236}">
                  <a16:creationId xmlns:a16="http://schemas.microsoft.com/office/drawing/2014/main" id="{88F7C382-AD2D-25BE-65AA-E2476D80C671}"/>
                </a:ext>
              </a:extLst>
            </p:cNvPr>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87;p14">
              <a:extLst>
                <a:ext uri="{FF2B5EF4-FFF2-40B4-BE49-F238E27FC236}">
                  <a16:creationId xmlns:a16="http://schemas.microsoft.com/office/drawing/2014/main" id="{C0D81D4F-5CDB-3AEF-44F3-5780ECEDC681}"/>
                </a:ext>
              </a:extLst>
            </p:cNvPr>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88;p14">
              <a:extLst>
                <a:ext uri="{FF2B5EF4-FFF2-40B4-BE49-F238E27FC236}">
                  <a16:creationId xmlns:a16="http://schemas.microsoft.com/office/drawing/2014/main" id="{B998F0A0-7338-97C6-1C21-1981DC5DF623}"/>
                </a:ext>
              </a:extLst>
            </p:cNvPr>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89;p14">
              <a:extLst>
                <a:ext uri="{FF2B5EF4-FFF2-40B4-BE49-F238E27FC236}">
                  <a16:creationId xmlns:a16="http://schemas.microsoft.com/office/drawing/2014/main" id="{3FBFFDE4-5D66-0EE0-9C3F-35DBF8C0DFFC}"/>
                </a:ext>
              </a:extLst>
            </p:cNvPr>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90;p14">
              <a:extLst>
                <a:ext uri="{FF2B5EF4-FFF2-40B4-BE49-F238E27FC236}">
                  <a16:creationId xmlns:a16="http://schemas.microsoft.com/office/drawing/2014/main" id="{613BAD33-4867-640C-B720-B512E81B54CC}"/>
                </a:ext>
              </a:extLst>
            </p:cNvPr>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91;p14">
              <a:extLst>
                <a:ext uri="{FF2B5EF4-FFF2-40B4-BE49-F238E27FC236}">
                  <a16:creationId xmlns:a16="http://schemas.microsoft.com/office/drawing/2014/main" id="{3B5599BA-59D4-7B46-32D1-6954A1A42B66}"/>
                </a:ext>
              </a:extLst>
            </p:cNvPr>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92;p14">
              <a:extLst>
                <a:ext uri="{FF2B5EF4-FFF2-40B4-BE49-F238E27FC236}">
                  <a16:creationId xmlns:a16="http://schemas.microsoft.com/office/drawing/2014/main" id="{6B04FF29-7889-7CAF-B246-04DD9235DF01}"/>
                </a:ext>
              </a:extLst>
            </p:cNvPr>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93;p14">
              <a:extLst>
                <a:ext uri="{FF2B5EF4-FFF2-40B4-BE49-F238E27FC236}">
                  <a16:creationId xmlns:a16="http://schemas.microsoft.com/office/drawing/2014/main" id="{B0F42499-38E0-08DA-FEC8-AFBA7D396BD1}"/>
                </a:ext>
              </a:extLst>
            </p:cNvPr>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94;p14">
              <a:extLst>
                <a:ext uri="{FF2B5EF4-FFF2-40B4-BE49-F238E27FC236}">
                  <a16:creationId xmlns:a16="http://schemas.microsoft.com/office/drawing/2014/main" id="{39F9B26D-5FBF-82BF-B74E-D5AF976EFDC6}"/>
                </a:ext>
              </a:extLst>
            </p:cNvPr>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95;p14">
              <a:extLst>
                <a:ext uri="{FF2B5EF4-FFF2-40B4-BE49-F238E27FC236}">
                  <a16:creationId xmlns:a16="http://schemas.microsoft.com/office/drawing/2014/main" id="{FDF5F889-8029-1D23-FA83-141A1EE95BBE}"/>
                </a:ext>
              </a:extLst>
            </p:cNvPr>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96;p14">
              <a:extLst>
                <a:ext uri="{FF2B5EF4-FFF2-40B4-BE49-F238E27FC236}">
                  <a16:creationId xmlns:a16="http://schemas.microsoft.com/office/drawing/2014/main" id="{47D78181-D755-3272-C830-0EE5FC9C1DA8}"/>
                </a:ext>
              </a:extLst>
            </p:cNvPr>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97;p14">
              <a:extLst>
                <a:ext uri="{FF2B5EF4-FFF2-40B4-BE49-F238E27FC236}">
                  <a16:creationId xmlns:a16="http://schemas.microsoft.com/office/drawing/2014/main" id="{81B68039-C5D8-FCF3-0D65-E08CC8E11FEB}"/>
                </a:ext>
              </a:extLst>
            </p:cNvPr>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98;p14">
              <a:extLst>
                <a:ext uri="{FF2B5EF4-FFF2-40B4-BE49-F238E27FC236}">
                  <a16:creationId xmlns:a16="http://schemas.microsoft.com/office/drawing/2014/main" id="{104C953B-56E8-4D4D-BF33-EAD603040A65}"/>
                </a:ext>
              </a:extLst>
            </p:cNvPr>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99;p14">
              <a:extLst>
                <a:ext uri="{FF2B5EF4-FFF2-40B4-BE49-F238E27FC236}">
                  <a16:creationId xmlns:a16="http://schemas.microsoft.com/office/drawing/2014/main" id="{ECE19A73-F7CF-CF42-29CF-E19AECFBD993}"/>
                </a:ext>
              </a:extLst>
            </p:cNvPr>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00;p14">
              <a:extLst>
                <a:ext uri="{FF2B5EF4-FFF2-40B4-BE49-F238E27FC236}">
                  <a16:creationId xmlns:a16="http://schemas.microsoft.com/office/drawing/2014/main" id="{E2973DCB-E54A-AB85-1198-064A9E9C28F4}"/>
                </a:ext>
              </a:extLst>
            </p:cNvPr>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01;p14">
              <a:extLst>
                <a:ext uri="{FF2B5EF4-FFF2-40B4-BE49-F238E27FC236}">
                  <a16:creationId xmlns:a16="http://schemas.microsoft.com/office/drawing/2014/main" id="{830B8975-E864-2E7D-1475-922D4A2AE9A0}"/>
                </a:ext>
              </a:extLst>
            </p:cNvPr>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02;p14">
              <a:extLst>
                <a:ext uri="{FF2B5EF4-FFF2-40B4-BE49-F238E27FC236}">
                  <a16:creationId xmlns:a16="http://schemas.microsoft.com/office/drawing/2014/main" id="{00EE86C3-4139-CCDB-1EB0-A0C722A879CF}"/>
                </a:ext>
              </a:extLst>
            </p:cNvPr>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03;p14">
              <a:extLst>
                <a:ext uri="{FF2B5EF4-FFF2-40B4-BE49-F238E27FC236}">
                  <a16:creationId xmlns:a16="http://schemas.microsoft.com/office/drawing/2014/main" id="{F01211B4-1302-9F98-E156-B823535D4DF5}"/>
                </a:ext>
              </a:extLst>
            </p:cNvPr>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04;p14">
              <a:extLst>
                <a:ext uri="{FF2B5EF4-FFF2-40B4-BE49-F238E27FC236}">
                  <a16:creationId xmlns:a16="http://schemas.microsoft.com/office/drawing/2014/main" id="{6343FE86-86FC-8319-4268-BE5C4EAAB437}"/>
                </a:ext>
              </a:extLst>
            </p:cNvPr>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05;p14">
              <a:extLst>
                <a:ext uri="{FF2B5EF4-FFF2-40B4-BE49-F238E27FC236}">
                  <a16:creationId xmlns:a16="http://schemas.microsoft.com/office/drawing/2014/main" id="{14A8E3C8-E8AB-F5A2-568B-96C8DE66C13A}"/>
                </a:ext>
              </a:extLst>
            </p:cNvPr>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06;p14">
              <a:extLst>
                <a:ext uri="{FF2B5EF4-FFF2-40B4-BE49-F238E27FC236}">
                  <a16:creationId xmlns:a16="http://schemas.microsoft.com/office/drawing/2014/main" id="{6C9B13EF-AB8F-49DF-0BCB-332C36710277}"/>
                </a:ext>
              </a:extLst>
            </p:cNvPr>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07;p14">
              <a:extLst>
                <a:ext uri="{FF2B5EF4-FFF2-40B4-BE49-F238E27FC236}">
                  <a16:creationId xmlns:a16="http://schemas.microsoft.com/office/drawing/2014/main" id="{3915AC20-D1C2-6FA2-26A3-2B28DCDCD5F6}"/>
                </a:ext>
              </a:extLst>
            </p:cNvPr>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08;p14">
              <a:extLst>
                <a:ext uri="{FF2B5EF4-FFF2-40B4-BE49-F238E27FC236}">
                  <a16:creationId xmlns:a16="http://schemas.microsoft.com/office/drawing/2014/main" id="{5F883897-2B0D-494B-A332-C7846B88EF3A}"/>
                </a:ext>
              </a:extLst>
            </p:cNvPr>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09;p14">
              <a:extLst>
                <a:ext uri="{FF2B5EF4-FFF2-40B4-BE49-F238E27FC236}">
                  <a16:creationId xmlns:a16="http://schemas.microsoft.com/office/drawing/2014/main" id="{39580510-511A-5C9D-E156-E05E10C2DFE6}"/>
                </a:ext>
              </a:extLst>
            </p:cNvPr>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10;p14">
              <a:extLst>
                <a:ext uri="{FF2B5EF4-FFF2-40B4-BE49-F238E27FC236}">
                  <a16:creationId xmlns:a16="http://schemas.microsoft.com/office/drawing/2014/main" id="{E8C6187E-60F9-DCFD-00BC-0FF4D4514D0C}"/>
                </a:ext>
              </a:extLst>
            </p:cNvPr>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11;p14">
              <a:extLst>
                <a:ext uri="{FF2B5EF4-FFF2-40B4-BE49-F238E27FC236}">
                  <a16:creationId xmlns:a16="http://schemas.microsoft.com/office/drawing/2014/main" id="{4E222B79-A5C1-629A-5693-8A37BA7E6770}"/>
                </a:ext>
              </a:extLst>
            </p:cNvPr>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12;p14">
              <a:extLst>
                <a:ext uri="{FF2B5EF4-FFF2-40B4-BE49-F238E27FC236}">
                  <a16:creationId xmlns:a16="http://schemas.microsoft.com/office/drawing/2014/main" id="{BA0F2038-BCC9-5BAC-26BB-698213E5AFAB}"/>
                </a:ext>
              </a:extLst>
            </p:cNvPr>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13;p14">
              <a:extLst>
                <a:ext uri="{FF2B5EF4-FFF2-40B4-BE49-F238E27FC236}">
                  <a16:creationId xmlns:a16="http://schemas.microsoft.com/office/drawing/2014/main" id="{25141924-8C51-97F3-5E56-E8478D8E3037}"/>
                </a:ext>
              </a:extLst>
            </p:cNvPr>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14;p14">
              <a:extLst>
                <a:ext uri="{FF2B5EF4-FFF2-40B4-BE49-F238E27FC236}">
                  <a16:creationId xmlns:a16="http://schemas.microsoft.com/office/drawing/2014/main" id="{2AC44993-DBDB-038B-0C38-68D9B0FDCF2C}"/>
                </a:ext>
              </a:extLst>
            </p:cNvPr>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15;p14">
              <a:extLst>
                <a:ext uri="{FF2B5EF4-FFF2-40B4-BE49-F238E27FC236}">
                  <a16:creationId xmlns:a16="http://schemas.microsoft.com/office/drawing/2014/main" id="{C5DDC2BF-87F8-8964-6247-FAFF9F235D0E}"/>
                </a:ext>
              </a:extLst>
            </p:cNvPr>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16;p14">
              <a:extLst>
                <a:ext uri="{FF2B5EF4-FFF2-40B4-BE49-F238E27FC236}">
                  <a16:creationId xmlns:a16="http://schemas.microsoft.com/office/drawing/2014/main" id="{78F7F9D8-69E1-27D1-54BB-C0EF1EDF0264}"/>
                </a:ext>
              </a:extLst>
            </p:cNvPr>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17;p14">
              <a:extLst>
                <a:ext uri="{FF2B5EF4-FFF2-40B4-BE49-F238E27FC236}">
                  <a16:creationId xmlns:a16="http://schemas.microsoft.com/office/drawing/2014/main" id="{8C473AAE-06E0-6DA7-0F8E-43DA1143F16C}"/>
                </a:ext>
              </a:extLst>
            </p:cNvPr>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18;p14">
              <a:extLst>
                <a:ext uri="{FF2B5EF4-FFF2-40B4-BE49-F238E27FC236}">
                  <a16:creationId xmlns:a16="http://schemas.microsoft.com/office/drawing/2014/main" id="{A5A22A26-78CF-6505-5614-D3C2DE8EB537}"/>
                </a:ext>
              </a:extLst>
            </p:cNvPr>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19;p14">
              <a:extLst>
                <a:ext uri="{FF2B5EF4-FFF2-40B4-BE49-F238E27FC236}">
                  <a16:creationId xmlns:a16="http://schemas.microsoft.com/office/drawing/2014/main" id="{1B073A98-4B78-6956-6EFA-CC844E594727}"/>
                </a:ext>
              </a:extLst>
            </p:cNvPr>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20;p14">
              <a:extLst>
                <a:ext uri="{FF2B5EF4-FFF2-40B4-BE49-F238E27FC236}">
                  <a16:creationId xmlns:a16="http://schemas.microsoft.com/office/drawing/2014/main" id="{152FD439-C980-732A-3275-3BEB0F51CC71}"/>
                </a:ext>
              </a:extLst>
            </p:cNvPr>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21;p14">
              <a:extLst>
                <a:ext uri="{FF2B5EF4-FFF2-40B4-BE49-F238E27FC236}">
                  <a16:creationId xmlns:a16="http://schemas.microsoft.com/office/drawing/2014/main" id="{E976AE40-11AA-D4A6-7720-0DFF581ED604}"/>
                </a:ext>
              </a:extLst>
            </p:cNvPr>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22;p14">
              <a:extLst>
                <a:ext uri="{FF2B5EF4-FFF2-40B4-BE49-F238E27FC236}">
                  <a16:creationId xmlns:a16="http://schemas.microsoft.com/office/drawing/2014/main" id="{E4EB8398-726C-8B11-C4C3-8D329ADE62BA}"/>
                </a:ext>
              </a:extLst>
            </p:cNvPr>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23;p14">
              <a:extLst>
                <a:ext uri="{FF2B5EF4-FFF2-40B4-BE49-F238E27FC236}">
                  <a16:creationId xmlns:a16="http://schemas.microsoft.com/office/drawing/2014/main" id="{0FD12FC3-B6F4-CE59-88E5-4BBFB7BA9E12}"/>
                </a:ext>
              </a:extLst>
            </p:cNvPr>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24;p14">
              <a:extLst>
                <a:ext uri="{FF2B5EF4-FFF2-40B4-BE49-F238E27FC236}">
                  <a16:creationId xmlns:a16="http://schemas.microsoft.com/office/drawing/2014/main" id="{DC7FD6DD-150A-DB17-D816-26DA480ABDCD}"/>
                </a:ext>
              </a:extLst>
            </p:cNvPr>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25;p14">
              <a:extLst>
                <a:ext uri="{FF2B5EF4-FFF2-40B4-BE49-F238E27FC236}">
                  <a16:creationId xmlns:a16="http://schemas.microsoft.com/office/drawing/2014/main" id="{CA2BD258-1904-81E7-BBE5-675D0C2EDBC7}"/>
                </a:ext>
              </a:extLst>
            </p:cNvPr>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26;p14">
              <a:extLst>
                <a:ext uri="{FF2B5EF4-FFF2-40B4-BE49-F238E27FC236}">
                  <a16:creationId xmlns:a16="http://schemas.microsoft.com/office/drawing/2014/main" id="{17E96B19-8D8B-16F7-0A13-40160CBF0D4F}"/>
                </a:ext>
              </a:extLst>
            </p:cNvPr>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27;p14">
              <a:extLst>
                <a:ext uri="{FF2B5EF4-FFF2-40B4-BE49-F238E27FC236}">
                  <a16:creationId xmlns:a16="http://schemas.microsoft.com/office/drawing/2014/main" id="{AD4BF176-17F9-81B6-0D09-A0B608E1ABBD}"/>
                </a:ext>
              </a:extLst>
            </p:cNvPr>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28;p14">
              <a:extLst>
                <a:ext uri="{FF2B5EF4-FFF2-40B4-BE49-F238E27FC236}">
                  <a16:creationId xmlns:a16="http://schemas.microsoft.com/office/drawing/2014/main" id="{FD5D6E71-D565-FFFB-CDEB-0E63E4FAC55A}"/>
                </a:ext>
              </a:extLst>
            </p:cNvPr>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29;p14">
              <a:extLst>
                <a:ext uri="{FF2B5EF4-FFF2-40B4-BE49-F238E27FC236}">
                  <a16:creationId xmlns:a16="http://schemas.microsoft.com/office/drawing/2014/main" id="{26266392-C33B-B582-127C-ECDD3A7EF576}"/>
                </a:ext>
              </a:extLst>
            </p:cNvPr>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30;p14">
              <a:extLst>
                <a:ext uri="{FF2B5EF4-FFF2-40B4-BE49-F238E27FC236}">
                  <a16:creationId xmlns:a16="http://schemas.microsoft.com/office/drawing/2014/main" id="{F80C5661-B837-7B50-1234-21C40F7DF60A}"/>
                </a:ext>
              </a:extLst>
            </p:cNvPr>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31;p14">
              <a:extLst>
                <a:ext uri="{FF2B5EF4-FFF2-40B4-BE49-F238E27FC236}">
                  <a16:creationId xmlns:a16="http://schemas.microsoft.com/office/drawing/2014/main" id="{C331ADCE-FC64-A3AC-47E8-2B201208838F}"/>
                </a:ext>
              </a:extLst>
            </p:cNvPr>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32;p14">
              <a:extLst>
                <a:ext uri="{FF2B5EF4-FFF2-40B4-BE49-F238E27FC236}">
                  <a16:creationId xmlns:a16="http://schemas.microsoft.com/office/drawing/2014/main" id="{FE6C4C36-B206-D4C4-021D-CF79D0B2D27A}"/>
                </a:ext>
              </a:extLst>
            </p:cNvPr>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33;p14">
              <a:extLst>
                <a:ext uri="{FF2B5EF4-FFF2-40B4-BE49-F238E27FC236}">
                  <a16:creationId xmlns:a16="http://schemas.microsoft.com/office/drawing/2014/main" id="{4C0F5996-2AFB-1A85-C75D-18EDA3A072E2}"/>
                </a:ext>
              </a:extLst>
            </p:cNvPr>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34;p14">
              <a:extLst>
                <a:ext uri="{FF2B5EF4-FFF2-40B4-BE49-F238E27FC236}">
                  <a16:creationId xmlns:a16="http://schemas.microsoft.com/office/drawing/2014/main" id="{EBEA2A3E-4EF9-815D-7C90-64FC5AB108CF}"/>
                </a:ext>
              </a:extLst>
            </p:cNvPr>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35;p14">
              <a:extLst>
                <a:ext uri="{FF2B5EF4-FFF2-40B4-BE49-F238E27FC236}">
                  <a16:creationId xmlns:a16="http://schemas.microsoft.com/office/drawing/2014/main" id="{EF48BF1C-9846-2D3F-6B07-E1528746739F}"/>
                </a:ext>
              </a:extLst>
            </p:cNvPr>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36;p14">
              <a:extLst>
                <a:ext uri="{FF2B5EF4-FFF2-40B4-BE49-F238E27FC236}">
                  <a16:creationId xmlns:a16="http://schemas.microsoft.com/office/drawing/2014/main" id="{BD717AEE-C54D-84BE-8DBE-C36AE3AC8A72}"/>
                </a:ext>
              </a:extLst>
            </p:cNvPr>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37;p14">
              <a:extLst>
                <a:ext uri="{FF2B5EF4-FFF2-40B4-BE49-F238E27FC236}">
                  <a16:creationId xmlns:a16="http://schemas.microsoft.com/office/drawing/2014/main" id="{566E2285-0FD9-8D26-074E-AEBF380D1A58}"/>
                </a:ext>
              </a:extLst>
            </p:cNvPr>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38;p14">
              <a:extLst>
                <a:ext uri="{FF2B5EF4-FFF2-40B4-BE49-F238E27FC236}">
                  <a16:creationId xmlns:a16="http://schemas.microsoft.com/office/drawing/2014/main" id="{BF2A5D43-17E7-80DB-DF3F-CFB54D2976B1}"/>
                </a:ext>
              </a:extLst>
            </p:cNvPr>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39;p14">
              <a:extLst>
                <a:ext uri="{FF2B5EF4-FFF2-40B4-BE49-F238E27FC236}">
                  <a16:creationId xmlns:a16="http://schemas.microsoft.com/office/drawing/2014/main" id="{5BC49E91-5A79-5260-B35A-D03D76F4C38B}"/>
                </a:ext>
              </a:extLst>
            </p:cNvPr>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40;p14">
              <a:extLst>
                <a:ext uri="{FF2B5EF4-FFF2-40B4-BE49-F238E27FC236}">
                  <a16:creationId xmlns:a16="http://schemas.microsoft.com/office/drawing/2014/main" id="{711CCEFA-72D8-6995-060A-6E3AFB2716AC}"/>
                </a:ext>
              </a:extLst>
            </p:cNvPr>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41;p14">
              <a:extLst>
                <a:ext uri="{FF2B5EF4-FFF2-40B4-BE49-F238E27FC236}">
                  <a16:creationId xmlns:a16="http://schemas.microsoft.com/office/drawing/2014/main" id="{F397648C-F8EF-EA20-AF9D-D2A62FA779E9}"/>
                </a:ext>
              </a:extLst>
            </p:cNvPr>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42;p14">
              <a:extLst>
                <a:ext uri="{FF2B5EF4-FFF2-40B4-BE49-F238E27FC236}">
                  <a16:creationId xmlns:a16="http://schemas.microsoft.com/office/drawing/2014/main" id="{40C9FF03-B41D-2BA5-05F2-610FD39F6337}"/>
                </a:ext>
              </a:extLst>
            </p:cNvPr>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43;p14">
              <a:extLst>
                <a:ext uri="{FF2B5EF4-FFF2-40B4-BE49-F238E27FC236}">
                  <a16:creationId xmlns:a16="http://schemas.microsoft.com/office/drawing/2014/main" id="{38025ACC-009B-10A9-4983-BD38F2AFA608}"/>
                </a:ext>
              </a:extLst>
            </p:cNvPr>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44;p14">
              <a:extLst>
                <a:ext uri="{FF2B5EF4-FFF2-40B4-BE49-F238E27FC236}">
                  <a16:creationId xmlns:a16="http://schemas.microsoft.com/office/drawing/2014/main" id="{28EC8CF6-819C-2F33-42D6-373C8FF65164}"/>
                </a:ext>
              </a:extLst>
            </p:cNvPr>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45;p14">
              <a:extLst>
                <a:ext uri="{FF2B5EF4-FFF2-40B4-BE49-F238E27FC236}">
                  <a16:creationId xmlns:a16="http://schemas.microsoft.com/office/drawing/2014/main" id="{EF47BE64-82F2-E16D-2685-B72298C2330B}"/>
                </a:ext>
              </a:extLst>
            </p:cNvPr>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46;p14">
              <a:extLst>
                <a:ext uri="{FF2B5EF4-FFF2-40B4-BE49-F238E27FC236}">
                  <a16:creationId xmlns:a16="http://schemas.microsoft.com/office/drawing/2014/main" id="{4563C4A8-2402-1D8D-A32E-190E3BCBD954}"/>
                </a:ext>
              </a:extLst>
            </p:cNvPr>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47;p14">
              <a:extLst>
                <a:ext uri="{FF2B5EF4-FFF2-40B4-BE49-F238E27FC236}">
                  <a16:creationId xmlns:a16="http://schemas.microsoft.com/office/drawing/2014/main" id="{A78DD917-6973-8775-BC0A-62EC87EE21B7}"/>
                </a:ext>
              </a:extLst>
            </p:cNvPr>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48;p14">
              <a:extLst>
                <a:ext uri="{FF2B5EF4-FFF2-40B4-BE49-F238E27FC236}">
                  <a16:creationId xmlns:a16="http://schemas.microsoft.com/office/drawing/2014/main" id="{E088F4D6-7A5B-A79E-CF71-A9046D34C8C8}"/>
                </a:ext>
              </a:extLst>
            </p:cNvPr>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49;p14">
              <a:extLst>
                <a:ext uri="{FF2B5EF4-FFF2-40B4-BE49-F238E27FC236}">
                  <a16:creationId xmlns:a16="http://schemas.microsoft.com/office/drawing/2014/main" id="{067DAECA-7E52-559D-0DA8-E7E7C0D5CBB1}"/>
                </a:ext>
              </a:extLst>
            </p:cNvPr>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50;p14">
              <a:extLst>
                <a:ext uri="{FF2B5EF4-FFF2-40B4-BE49-F238E27FC236}">
                  <a16:creationId xmlns:a16="http://schemas.microsoft.com/office/drawing/2014/main" id="{72506B10-E1C2-A5D4-1F66-3B1097755163}"/>
                </a:ext>
              </a:extLst>
            </p:cNvPr>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51;p14">
              <a:extLst>
                <a:ext uri="{FF2B5EF4-FFF2-40B4-BE49-F238E27FC236}">
                  <a16:creationId xmlns:a16="http://schemas.microsoft.com/office/drawing/2014/main" id="{727A3765-CE8A-8BBE-166A-F0EA2A9B351F}"/>
                </a:ext>
              </a:extLst>
            </p:cNvPr>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52;p14">
              <a:extLst>
                <a:ext uri="{FF2B5EF4-FFF2-40B4-BE49-F238E27FC236}">
                  <a16:creationId xmlns:a16="http://schemas.microsoft.com/office/drawing/2014/main" id="{47CCAB92-DED4-E5F9-B76D-2B5026CD34E7}"/>
                </a:ext>
              </a:extLst>
            </p:cNvPr>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53;p14">
              <a:extLst>
                <a:ext uri="{FF2B5EF4-FFF2-40B4-BE49-F238E27FC236}">
                  <a16:creationId xmlns:a16="http://schemas.microsoft.com/office/drawing/2014/main" id="{4261E8E2-DB50-14E7-4019-0F56558648F2}"/>
                </a:ext>
              </a:extLst>
            </p:cNvPr>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54;p14">
              <a:extLst>
                <a:ext uri="{FF2B5EF4-FFF2-40B4-BE49-F238E27FC236}">
                  <a16:creationId xmlns:a16="http://schemas.microsoft.com/office/drawing/2014/main" id="{F189AC03-95E0-5616-934F-5EB304A633F5}"/>
                </a:ext>
              </a:extLst>
            </p:cNvPr>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55;p14">
              <a:extLst>
                <a:ext uri="{FF2B5EF4-FFF2-40B4-BE49-F238E27FC236}">
                  <a16:creationId xmlns:a16="http://schemas.microsoft.com/office/drawing/2014/main" id="{B292C3F1-91D4-3E34-A9F0-049571682BD0}"/>
                </a:ext>
              </a:extLst>
            </p:cNvPr>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56;p14">
              <a:extLst>
                <a:ext uri="{FF2B5EF4-FFF2-40B4-BE49-F238E27FC236}">
                  <a16:creationId xmlns:a16="http://schemas.microsoft.com/office/drawing/2014/main" id="{FD133169-9B8E-FED5-3AFB-4540D9ABF201}"/>
                </a:ext>
              </a:extLst>
            </p:cNvPr>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57;p14">
              <a:extLst>
                <a:ext uri="{FF2B5EF4-FFF2-40B4-BE49-F238E27FC236}">
                  <a16:creationId xmlns:a16="http://schemas.microsoft.com/office/drawing/2014/main" id="{77DE24EC-E300-CC61-2280-E548B5586671}"/>
                </a:ext>
              </a:extLst>
            </p:cNvPr>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58;p14">
              <a:extLst>
                <a:ext uri="{FF2B5EF4-FFF2-40B4-BE49-F238E27FC236}">
                  <a16:creationId xmlns:a16="http://schemas.microsoft.com/office/drawing/2014/main" id="{71DD0AF7-D18B-66B2-EA69-88835596D629}"/>
                </a:ext>
              </a:extLst>
            </p:cNvPr>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59;p14">
              <a:extLst>
                <a:ext uri="{FF2B5EF4-FFF2-40B4-BE49-F238E27FC236}">
                  <a16:creationId xmlns:a16="http://schemas.microsoft.com/office/drawing/2014/main" id="{6FD81C6E-99BC-1CF3-0B2A-09C4E574B6BE}"/>
                </a:ext>
              </a:extLst>
            </p:cNvPr>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60;p14">
              <a:extLst>
                <a:ext uri="{FF2B5EF4-FFF2-40B4-BE49-F238E27FC236}">
                  <a16:creationId xmlns:a16="http://schemas.microsoft.com/office/drawing/2014/main" id="{59729EC7-9EDB-63FE-163D-E3BA3D0FB60F}"/>
                </a:ext>
              </a:extLst>
            </p:cNvPr>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61;p14">
              <a:extLst>
                <a:ext uri="{FF2B5EF4-FFF2-40B4-BE49-F238E27FC236}">
                  <a16:creationId xmlns:a16="http://schemas.microsoft.com/office/drawing/2014/main" id="{60B7A93B-8FB1-C8BA-07E7-AE62D3B98913}"/>
                </a:ext>
              </a:extLst>
            </p:cNvPr>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62;p14">
              <a:extLst>
                <a:ext uri="{FF2B5EF4-FFF2-40B4-BE49-F238E27FC236}">
                  <a16:creationId xmlns:a16="http://schemas.microsoft.com/office/drawing/2014/main" id="{4672EBCE-11C1-3086-4FA3-24E95D6D55BA}"/>
                </a:ext>
              </a:extLst>
            </p:cNvPr>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63;p14">
              <a:extLst>
                <a:ext uri="{FF2B5EF4-FFF2-40B4-BE49-F238E27FC236}">
                  <a16:creationId xmlns:a16="http://schemas.microsoft.com/office/drawing/2014/main" id="{4B620AE5-9C54-D2D7-2877-45CC85873A85}"/>
                </a:ext>
              </a:extLst>
            </p:cNvPr>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64;p14">
              <a:extLst>
                <a:ext uri="{FF2B5EF4-FFF2-40B4-BE49-F238E27FC236}">
                  <a16:creationId xmlns:a16="http://schemas.microsoft.com/office/drawing/2014/main" id="{CF4BB96B-8B5A-AEB2-D02A-99EA53DC26B6}"/>
                </a:ext>
              </a:extLst>
            </p:cNvPr>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65;p14">
              <a:extLst>
                <a:ext uri="{FF2B5EF4-FFF2-40B4-BE49-F238E27FC236}">
                  <a16:creationId xmlns:a16="http://schemas.microsoft.com/office/drawing/2014/main" id="{042D4ABD-2528-5FEC-4FF5-61ACB83B4696}"/>
                </a:ext>
              </a:extLst>
            </p:cNvPr>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66;p14">
              <a:extLst>
                <a:ext uri="{FF2B5EF4-FFF2-40B4-BE49-F238E27FC236}">
                  <a16:creationId xmlns:a16="http://schemas.microsoft.com/office/drawing/2014/main" id="{576DE8F8-B5CB-30B7-D3ED-A424E811EF8B}"/>
                </a:ext>
              </a:extLst>
            </p:cNvPr>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67;p14">
              <a:extLst>
                <a:ext uri="{FF2B5EF4-FFF2-40B4-BE49-F238E27FC236}">
                  <a16:creationId xmlns:a16="http://schemas.microsoft.com/office/drawing/2014/main" id="{DA3E16D0-7590-1505-5771-1235F0150C41}"/>
                </a:ext>
              </a:extLst>
            </p:cNvPr>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68;p14">
              <a:extLst>
                <a:ext uri="{FF2B5EF4-FFF2-40B4-BE49-F238E27FC236}">
                  <a16:creationId xmlns:a16="http://schemas.microsoft.com/office/drawing/2014/main" id="{C3963B14-E716-4B74-8380-89B5D5833462}"/>
                </a:ext>
              </a:extLst>
            </p:cNvPr>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69;p14">
              <a:extLst>
                <a:ext uri="{FF2B5EF4-FFF2-40B4-BE49-F238E27FC236}">
                  <a16:creationId xmlns:a16="http://schemas.microsoft.com/office/drawing/2014/main" id="{77CE402C-298F-3997-403B-0804C099F75E}"/>
                </a:ext>
              </a:extLst>
            </p:cNvPr>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70;p14">
              <a:extLst>
                <a:ext uri="{FF2B5EF4-FFF2-40B4-BE49-F238E27FC236}">
                  <a16:creationId xmlns:a16="http://schemas.microsoft.com/office/drawing/2014/main" id="{717C59B1-0091-3C55-7907-31FD9951E4C0}"/>
                </a:ext>
              </a:extLst>
            </p:cNvPr>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71;p14">
              <a:extLst>
                <a:ext uri="{FF2B5EF4-FFF2-40B4-BE49-F238E27FC236}">
                  <a16:creationId xmlns:a16="http://schemas.microsoft.com/office/drawing/2014/main" id="{D74D4022-712D-8F8B-25F3-F5CE6A243062}"/>
                </a:ext>
              </a:extLst>
            </p:cNvPr>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72;p14">
              <a:extLst>
                <a:ext uri="{FF2B5EF4-FFF2-40B4-BE49-F238E27FC236}">
                  <a16:creationId xmlns:a16="http://schemas.microsoft.com/office/drawing/2014/main" id="{4D7CF9F3-67F7-23D2-08A2-146DF95C1E94}"/>
                </a:ext>
              </a:extLst>
            </p:cNvPr>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73;p14">
              <a:extLst>
                <a:ext uri="{FF2B5EF4-FFF2-40B4-BE49-F238E27FC236}">
                  <a16:creationId xmlns:a16="http://schemas.microsoft.com/office/drawing/2014/main" id="{BE612ED2-2701-6DEF-41E8-7FF9262344D5}"/>
                </a:ext>
              </a:extLst>
            </p:cNvPr>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74;p14">
              <a:extLst>
                <a:ext uri="{FF2B5EF4-FFF2-40B4-BE49-F238E27FC236}">
                  <a16:creationId xmlns:a16="http://schemas.microsoft.com/office/drawing/2014/main" id="{E53899EF-D5BD-639E-3CCF-15051D5407C7}"/>
                </a:ext>
              </a:extLst>
            </p:cNvPr>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75;p14">
              <a:extLst>
                <a:ext uri="{FF2B5EF4-FFF2-40B4-BE49-F238E27FC236}">
                  <a16:creationId xmlns:a16="http://schemas.microsoft.com/office/drawing/2014/main" id="{9CE5CF6A-5DD7-C48B-7300-18C09687BA7C}"/>
                </a:ext>
              </a:extLst>
            </p:cNvPr>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76;p14">
              <a:extLst>
                <a:ext uri="{FF2B5EF4-FFF2-40B4-BE49-F238E27FC236}">
                  <a16:creationId xmlns:a16="http://schemas.microsoft.com/office/drawing/2014/main" id="{382DF3A7-3EC9-7413-215D-F8EB2D9BEC29}"/>
                </a:ext>
              </a:extLst>
            </p:cNvPr>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77;p14">
              <a:extLst>
                <a:ext uri="{FF2B5EF4-FFF2-40B4-BE49-F238E27FC236}">
                  <a16:creationId xmlns:a16="http://schemas.microsoft.com/office/drawing/2014/main" id="{C5A89D51-165F-95C1-156A-E1D76DC949A5}"/>
                </a:ext>
              </a:extLst>
            </p:cNvPr>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78;p14">
              <a:extLst>
                <a:ext uri="{FF2B5EF4-FFF2-40B4-BE49-F238E27FC236}">
                  <a16:creationId xmlns:a16="http://schemas.microsoft.com/office/drawing/2014/main" id="{27721E6C-BBC9-E92C-41AA-8A47F29E6CAE}"/>
                </a:ext>
              </a:extLst>
            </p:cNvPr>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79;p14">
              <a:extLst>
                <a:ext uri="{FF2B5EF4-FFF2-40B4-BE49-F238E27FC236}">
                  <a16:creationId xmlns:a16="http://schemas.microsoft.com/office/drawing/2014/main" id="{CEFCCB53-0170-48D7-C440-3579CE8948C4}"/>
                </a:ext>
              </a:extLst>
            </p:cNvPr>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80;p14">
              <a:extLst>
                <a:ext uri="{FF2B5EF4-FFF2-40B4-BE49-F238E27FC236}">
                  <a16:creationId xmlns:a16="http://schemas.microsoft.com/office/drawing/2014/main" id="{2B89997C-7D08-E44C-AD83-6A3D6093F8CD}"/>
                </a:ext>
              </a:extLst>
            </p:cNvPr>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81;p14">
              <a:extLst>
                <a:ext uri="{FF2B5EF4-FFF2-40B4-BE49-F238E27FC236}">
                  <a16:creationId xmlns:a16="http://schemas.microsoft.com/office/drawing/2014/main" id="{21EBC0FD-F1F9-FD65-DAD1-BA38A52FEB18}"/>
                </a:ext>
              </a:extLst>
            </p:cNvPr>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82;p14">
              <a:extLst>
                <a:ext uri="{FF2B5EF4-FFF2-40B4-BE49-F238E27FC236}">
                  <a16:creationId xmlns:a16="http://schemas.microsoft.com/office/drawing/2014/main" id="{7C858444-36C6-8354-22FE-F7A984E2E209}"/>
                </a:ext>
              </a:extLst>
            </p:cNvPr>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83;p14">
              <a:extLst>
                <a:ext uri="{FF2B5EF4-FFF2-40B4-BE49-F238E27FC236}">
                  <a16:creationId xmlns:a16="http://schemas.microsoft.com/office/drawing/2014/main" id="{895CD84F-105F-2A1B-8466-99FAD44A0D66}"/>
                </a:ext>
              </a:extLst>
            </p:cNvPr>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84;p14">
              <a:extLst>
                <a:ext uri="{FF2B5EF4-FFF2-40B4-BE49-F238E27FC236}">
                  <a16:creationId xmlns:a16="http://schemas.microsoft.com/office/drawing/2014/main" id="{B308FC0D-1A18-2143-30C5-BEB95EEBF094}"/>
                </a:ext>
              </a:extLst>
            </p:cNvPr>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85;p14">
              <a:extLst>
                <a:ext uri="{FF2B5EF4-FFF2-40B4-BE49-F238E27FC236}">
                  <a16:creationId xmlns:a16="http://schemas.microsoft.com/office/drawing/2014/main" id="{70998E54-D575-9100-7492-610649763D74}"/>
                </a:ext>
              </a:extLst>
            </p:cNvPr>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86;p14">
              <a:extLst>
                <a:ext uri="{FF2B5EF4-FFF2-40B4-BE49-F238E27FC236}">
                  <a16:creationId xmlns:a16="http://schemas.microsoft.com/office/drawing/2014/main" id="{8DD978BC-5373-EDD5-48E4-33E47755C4C7}"/>
                </a:ext>
              </a:extLst>
            </p:cNvPr>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87;p14">
              <a:extLst>
                <a:ext uri="{FF2B5EF4-FFF2-40B4-BE49-F238E27FC236}">
                  <a16:creationId xmlns:a16="http://schemas.microsoft.com/office/drawing/2014/main" id="{F4703FFF-87DD-CF8B-CC00-0912157C4C21}"/>
                </a:ext>
              </a:extLst>
            </p:cNvPr>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88;p14">
              <a:extLst>
                <a:ext uri="{FF2B5EF4-FFF2-40B4-BE49-F238E27FC236}">
                  <a16:creationId xmlns:a16="http://schemas.microsoft.com/office/drawing/2014/main" id="{6F17CAE3-39E1-6D06-6734-0BA7B632D8E0}"/>
                </a:ext>
              </a:extLst>
            </p:cNvPr>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89;p14">
              <a:extLst>
                <a:ext uri="{FF2B5EF4-FFF2-40B4-BE49-F238E27FC236}">
                  <a16:creationId xmlns:a16="http://schemas.microsoft.com/office/drawing/2014/main" id="{0838D687-AF35-EFE8-9632-653BFA56E44B}"/>
                </a:ext>
              </a:extLst>
            </p:cNvPr>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90;p14">
              <a:extLst>
                <a:ext uri="{FF2B5EF4-FFF2-40B4-BE49-F238E27FC236}">
                  <a16:creationId xmlns:a16="http://schemas.microsoft.com/office/drawing/2014/main" id="{E318689B-9444-46CA-40E9-25B1822E3C2D}"/>
                </a:ext>
              </a:extLst>
            </p:cNvPr>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91;p14">
              <a:extLst>
                <a:ext uri="{FF2B5EF4-FFF2-40B4-BE49-F238E27FC236}">
                  <a16:creationId xmlns:a16="http://schemas.microsoft.com/office/drawing/2014/main" id="{719702A9-8E43-B34C-6083-326E9FB150F5}"/>
                </a:ext>
              </a:extLst>
            </p:cNvPr>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92;p14">
              <a:extLst>
                <a:ext uri="{FF2B5EF4-FFF2-40B4-BE49-F238E27FC236}">
                  <a16:creationId xmlns:a16="http://schemas.microsoft.com/office/drawing/2014/main" id="{957A8B68-EC86-89B1-6611-0E76FF0614EE}"/>
                </a:ext>
              </a:extLst>
            </p:cNvPr>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93;p14">
              <a:extLst>
                <a:ext uri="{FF2B5EF4-FFF2-40B4-BE49-F238E27FC236}">
                  <a16:creationId xmlns:a16="http://schemas.microsoft.com/office/drawing/2014/main" id="{EF9D4E52-1CDD-C7D9-7E43-791B96183E2F}"/>
                </a:ext>
              </a:extLst>
            </p:cNvPr>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94;p14">
              <a:extLst>
                <a:ext uri="{FF2B5EF4-FFF2-40B4-BE49-F238E27FC236}">
                  <a16:creationId xmlns:a16="http://schemas.microsoft.com/office/drawing/2014/main" id="{B18EB01E-5938-E884-9C83-FB850B7B40F5}"/>
                </a:ext>
              </a:extLst>
            </p:cNvPr>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95;p14">
              <a:extLst>
                <a:ext uri="{FF2B5EF4-FFF2-40B4-BE49-F238E27FC236}">
                  <a16:creationId xmlns:a16="http://schemas.microsoft.com/office/drawing/2014/main" id="{D0F241B9-BB3B-FEE8-6A11-A99C34598112}"/>
                </a:ext>
              </a:extLst>
            </p:cNvPr>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96;p14">
              <a:extLst>
                <a:ext uri="{FF2B5EF4-FFF2-40B4-BE49-F238E27FC236}">
                  <a16:creationId xmlns:a16="http://schemas.microsoft.com/office/drawing/2014/main" id="{5B0C437F-E175-DDF1-5889-F760657E603C}"/>
                </a:ext>
              </a:extLst>
            </p:cNvPr>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97;p14">
              <a:extLst>
                <a:ext uri="{FF2B5EF4-FFF2-40B4-BE49-F238E27FC236}">
                  <a16:creationId xmlns:a16="http://schemas.microsoft.com/office/drawing/2014/main" id="{694C79AD-BA6B-E7BA-4881-1FC704B313DE}"/>
                </a:ext>
              </a:extLst>
            </p:cNvPr>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98;p14">
              <a:extLst>
                <a:ext uri="{FF2B5EF4-FFF2-40B4-BE49-F238E27FC236}">
                  <a16:creationId xmlns:a16="http://schemas.microsoft.com/office/drawing/2014/main" id="{C8AE08BC-BC7E-55BF-A53B-4A6D5FD4B2AC}"/>
                </a:ext>
              </a:extLst>
            </p:cNvPr>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399;p14">
              <a:extLst>
                <a:ext uri="{FF2B5EF4-FFF2-40B4-BE49-F238E27FC236}">
                  <a16:creationId xmlns:a16="http://schemas.microsoft.com/office/drawing/2014/main" id="{22DDA9F3-D5B7-8878-7AA6-4DD5B04884FE}"/>
                </a:ext>
              </a:extLst>
            </p:cNvPr>
            <p:cNvGrpSpPr/>
            <p:nvPr/>
          </p:nvGrpSpPr>
          <p:grpSpPr>
            <a:xfrm>
              <a:off x="9144467" y="2877464"/>
              <a:ext cx="656500" cy="658177"/>
              <a:chOff x="9144467" y="2877464"/>
              <a:chExt cx="656500" cy="658177"/>
            </a:xfrm>
          </p:grpSpPr>
          <p:sp>
            <p:nvSpPr>
              <p:cNvPr id="1165" name="Google Shape;400;p14">
                <a:extLst>
                  <a:ext uri="{FF2B5EF4-FFF2-40B4-BE49-F238E27FC236}">
                    <a16:creationId xmlns:a16="http://schemas.microsoft.com/office/drawing/2014/main" id="{5D216E83-3473-42B2-421D-FF07014D19CD}"/>
                  </a:ext>
                </a:extLst>
              </p:cNvPr>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01;p14">
                <a:extLst>
                  <a:ext uri="{FF2B5EF4-FFF2-40B4-BE49-F238E27FC236}">
                    <a16:creationId xmlns:a16="http://schemas.microsoft.com/office/drawing/2014/main" id="{C94A7FFC-1D7C-1C6E-B170-1F391EF4C8B0}"/>
                  </a:ext>
                </a:extLst>
              </p:cNvPr>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02;p14">
                <a:extLst>
                  <a:ext uri="{FF2B5EF4-FFF2-40B4-BE49-F238E27FC236}">
                    <a16:creationId xmlns:a16="http://schemas.microsoft.com/office/drawing/2014/main" id="{1993134D-CFDF-75B4-A933-29B9DDE1C1C6}"/>
                  </a:ext>
                </a:extLst>
              </p:cNvPr>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403;p14">
              <a:extLst>
                <a:ext uri="{FF2B5EF4-FFF2-40B4-BE49-F238E27FC236}">
                  <a16:creationId xmlns:a16="http://schemas.microsoft.com/office/drawing/2014/main" id="{E8D1CCE1-C65F-240A-7EA3-A668EACC5CBC}"/>
                </a:ext>
              </a:extLst>
            </p:cNvPr>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404;p14">
              <a:extLst>
                <a:ext uri="{FF2B5EF4-FFF2-40B4-BE49-F238E27FC236}">
                  <a16:creationId xmlns:a16="http://schemas.microsoft.com/office/drawing/2014/main" id="{83DCD6E8-F6E8-ABF7-93F0-45D8FAE4D99E}"/>
                </a:ext>
              </a:extLst>
            </p:cNvPr>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405;p14">
              <a:extLst>
                <a:ext uri="{FF2B5EF4-FFF2-40B4-BE49-F238E27FC236}">
                  <a16:creationId xmlns:a16="http://schemas.microsoft.com/office/drawing/2014/main" id="{94D6959B-72B3-0E7C-09E1-66F71F1A877E}"/>
                </a:ext>
              </a:extLst>
            </p:cNvPr>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406;p14">
              <a:extLst>
                <a:ext uri="{FF2B5EF4-FFF2-40B4-BE49-F238E27FC236}">
                  <a16:creationId xmlns:a16="http://schemas.microsoft.com/office/drawing/2014/main" id="{10A745D7-A45C-C61B-EB59-87332F76C916}"/>
                </a:ext>
              </a:extLst>
            </p:cNvPr>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407;p14">
              <a:extLst>
                <a:ext uri="{FF2B5EF4-FFF2-40B4-BE49-F238E27FC236}">
                  <a16:creationId xmlns:a16="http://schemas.microsoft.com/office/drawing/2014/main" id="{CA131B3C-C2D6-4640-2066-DCDDD86003F9}"/>
                </a:ext>
              </a:extLst>
            </p:cNvPr>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02;p33">
            <a:extLst>
              <a:ext uri="{FF2B5EF4-FFF2-40B4-BE49-F238E27FC236}">
                <a16:creationId xmlns:a16="http://schemas.microsoft.com/office/drawing/2014/main" id="{1C2AB899-C58A-873B-82D2-5EF28074BCCC}"/>
              </a:ext>
            </a:extLst>
          </p:cNvPr>
          <p:cNvGrpSpPr/>
          <p:nvPr/>
        </p:nvGrpSpPr>
        <p:grpSpPr>
          <a:xfrm>
            <a:off x="4259688" y="1002413"/>
            <a:ext cx="4275784" cy="2893740"/>
            <a:chOff x="309900" y="238100"/>
            <a:chExt cx="7048350" cy="5237800"/>
          </a:xfrm>
          <a:solidFill>
            <a:srgbClr val="FDF0DF"/>
          </a:solidFill>
        </p:grpSpPr>
        <p:sp>
          <p:nvSpPr>
            <p:cNvPr id="1168" name="Google Shape;503;p33">
              <a:extLst>
                <a:ext uri="{FF2B5EF4-FFF2-40B4-BE49-F238E27FC236}">
                  <a16:creationId xmlns:a16="http://schemas.microsoft.com/office/drawing/2014/main" id="{DE5D409D-4B91-3518-731A-F862918F156E}"/>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69" name="Google Shape;504;p33">
              <a:extLst>
                <a:ext uri="{FF2B5EF4-FFF2-40B4-BE49-F238E27FC236}">
                  <a16:creationId xmlns:a16="http://schemas.microsoft.com/office/drawing/2014/main" id="{B75BB29E-8966-5AF7-82FF-13C72205F782}"/>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70" name="Google Shape;505;p33">
              <a:extLst>
                <a:ext uri="{FF2B5EF4-FFF2-40B4-BE49-F238E27FC236}">
                  <a16:creationId xmlns:a16="http://schemas.microsoft.com/office/drawing/2014/main" id="{93E596DD-168B-BE45-5E4C-D367DD22956A}"/>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71" name="Google Shape;506;p33">
              <a:extLst>
                <a:ext uri="{FF2B5EF4-FFF2-40B4-BE49-F238E27FC236}">
                  <a16:creationId xmlns:a16="http://schemas.microsoft.com/office/drawing/2014/main" id="{23870042-F69A-A87F-4F27-048F637E3CE3}"/>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72" name="Google Shape;507;p33">
              <a:extLst>
                <a:ext uri="{FF2B5EF4-FFF2-40B4-BE49-F238E27FC236}">
                  <a16:creationId xmlns:a16="http://schemas.microsoft.com/office/drawing/2014/main" id="{386CEF65-1522-0709-124C-E5BCBA9D94A7}"/>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73" name="Google Shape;508;p33">
              <a:extLst>
                <a:ext uri="{FF2B5EF4-FFF2-40B4-BE49-F238E27FC236}">
                  <a16:creationId xmlns:a16="http://schemas.microsoft.com/office/drawing/2014/main" id="{D2249B6A-092F-B904-D9F8-1E6460DF44DD}"/>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74" name="Google Shape;509;p33">
              <a:extLst>
                <a:ext uri="{FF2B5EF4-FFF2-40B4-BE49-F238E27FC236}">
                  <a16:creationId xmlns:a16="http://schemas.microsoft.com/office/drawing/2014/main" id="{A597DB28-8A25-5E95-FD08-00E687927CE2}"/>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75" name="Google Shape;510;p33">
              <a:extLst>
                <a:ext uri="{FF2B5EF4-FFF2-40B4-BE49-F238E27FC236}">
                  <a16:creationId xmlns:a16="http://schemas.microsoft.com/office/drawing/2014/main" id="{2A021A46-6F31-A782-7F77-D7D9BBE0FB8A}"/>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sp>
          <p:nvSpPr>
            <p:cNvPr id="1176" name="Google Shape;511;p33">
              <a:extLst>
                <a:ext uri="{FF2B5EF4-FFF2-40B4-BE49-F238E27FC236}">
                  <a16:creationId xmlns:a16="http://schemas.microsoft.com/office/drawing/2014/main" id="{69128106-AAED-0951-43DE-2E7F59C880C6}"/>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defTabSz="1219139">
                <a:buClrTx/>
                <a:defRPr/>
              </a:pPr>
              <a:endParaRPr sz="2400">
                <a:solidFill>
                  <a:sysClr val="windowText" lastClr="000000"/>
                </a:solidFill>
                <a:ea typeface="+mn-ea"/>
              </a:endParaRPr>
            </a:p>
          </p:txBody>
        </p:sp>
      </p:grpSp>
      <p:sp>
        <p:nvSpPr>
          <p:cNvPr id="1177" name="Text Box 11">
            <a:extLst>
              <a:ext uri="{FF2B5EF4-FFF2-40B4-BE49-F238E27FC236}">
                <a16:creationId xmlns:a16="http://schemas.microsoft.com/office/drawing/2014/main" id="{1B6CC22D-DCB6-CD76-B02F-44170117DF7B}"/>
              </a:ext>
            </a:extLst>
          </p:cNvPr>
          <p:cNvSpPr txBox="1">
            <a:spLocks noChangeArrowheads="1"/>
          </p:cNvSpPr>
          <p:nvPr/>
        </p:nvSpPr>
        <p:spPr bwMode="auto">
          <a:xfrm>
            <a:off x="4797041" y="1883211"/>
            <a:ext cx="29547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buClrTx/>
            </a:pPr>
            <a:r>
              <a:rPr lang="vi-VN" sz="3600" i="1">
                <a:latin typeface="+mj-lt"/>
              </a:rPr>
              <a:t>HS nêu chủ đề của bài thơ</a:t>
            </a:r>
            <a:endParaRPr lang="en-US" sz="11500" kern="1200" dirty="0">
              <a:solidFill>
                <a:srgbClr val="222828"/>
              </a:solidFill>
              <a:latin typeface="+mj-lt"/>
              <a:cs typeface="+mn-cs"/>
            </a:endParaRPr>
          </a:p>
        </p:txBody>
      </p:sp>
      <p:sp>
        <p:nvSpPr>
          <p:cNvPr id="1178" name="Freeform 10">
            <a:extLst>
              <a:ext uri="{FF2B5EF4-FFF2-40B4-BE49-F238E27FC236}">
                <a16:creationId xmlns:a16="http://schemas.microsoft.com/office/drawing/2014/main" id="{6DA1C847-5254-B915-B391-0BDA418282B3}"/>
              </a:ext>
            </a:extLst>
          </p:cNvPr>
          <p:cNvSpPr/>
          <p:nvPr/>
        </p:nvSpPr>
        <p:spPr>
          <a:xfrm>
            <a:off x="751333" y="2861523"/>
            <a:ext cx="2881515" cy="2339701"/>
          </a:xfrm>
          <a:custGeom>
            <a:avLst/>
            <a:gdLst/>
            <a:ahLst/>
            <a:cxnLst/>
            <a:rect l="l" t="t" r="r" b="b"/>
            <a:pathLst>
              <a:path w="3246043" h="2289936">
                <a:moveTo>
                  <a:pt x="0" y="0"/>
                </a:moveTo>
                <a:lnTo>
                  <a:pt x="3246043" y="0"/>
                </a:lnTo>
                <a:lnTo>
                  <a:pt x="3246043" y="2289936"/>
                </a:lnTo>
                <a:lnTo>
                  <a:pt x="0" y="22899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378"/>
            <a:endParaRPr lang="en-US">
              <a:ea typeface="+mn-ea"/>
            </a:endParaRPr>
          </a:p>
        </p:txBody>
      </p:sp>
    </p:spTree>
    <p:extLst>
      <p:ext uri="{BB962C8B-B14F-4D97-AF65-F5344CB8AC3E}">
        <p14:creationId xmlns:p14="http://schemas.microsoft.com/office/powerpoint/2010/main" val="23131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8"/>
                                        </p:tgtEl>
                                        <p:attrNameLst>
                                          <p:attrName>style.visibility</p:attrName>
                                        </p:attrNameLst>
                                      </p:cBhvr>
                                      <p:to>
                                        <p:strVal val="visible"/>
                                      </p:to>
                                    </p:set>
                                    <p:anim calcmode="lin" valueType="num">
                                      <p:cBhvr additive="base">
                                        <p:cTn id="7" dur="500" fill="hold"/>
                                        <p:tgtEl>
                                          <p:spTgt spid="1178"/>
                                        </p:tgtEl>
                                        <p:attrNameLst>
                                          <p:attrName>ppt_x</p:attrName>
                                        </p:attrNameLst>
                                      </p:cBhvr>
                                      <p:tavLst>
                                        <p:tav tm="0">
                                          <p:val>
                                            <p:strVal val="#ppt_x"/>
                                          </p:val>
                                        </p:tav>
                                        <p:tav tm="100000">
                                          <p:val>
                                            <p:strVal val="#ppt_x"/>
                                          </p:val>
                                        </p:tav>
                                      </p:tavLst>
                                    </p:anim>
                                    <p:anim calcmode="lin" valueType="num">
                                      <p:cBhvr additive="base">
                                        <p:cTn id="8" dur="500" fill="hold"/>
                                        <p:tgtEl>
                                          <p:spTgt spid="117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 calcmode="lin" valueType="num">
                                      <p:cBhvr>
                                        <p:cTn id="13" dur="1000" fill="hold"/>
                                        <p:tgtEl>
                                          <p:spTgt spid="55"/>
                                        </p:tgtEl>
                                        <p:attrNameLst>
                                          <p:attrName>style.rotation</p:attrName>
                                        </p:attrNameLst>
                                      </p:cBhvr>
                                      <p:tavLst>
                                        <p:tav tm="0">
                                          <p:val>
                                            <p:fltVal val="90"/>
                                          </p:val>
                                        </p:tav>
                                        <p:tav tm="100000">
                                          <p:val>
                                            <p:fltVal val="0"/>
                                          </p:val>
                                        </p:tav>
                                      </p:tavLst>
                                    </p:anim>
                                    <p:animEffect transition="in" filter="fade">
                                      <p:cBhvr>
                                        <p:cTn id="14" dur="10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77"/>
                                        </p:tgtEl>
                                        <p:attrNameLst>
                                          <p:attrName>style.visibility</p:attrName>
                                        </p:attrNameLst>
                                      </p:cBhvr>
                                      <p:to>
                                        <p:strVal val="visible"/>
                                      </p:to>
                                    </p:set>
                                    <p:anim calcmode="lin" valueType="num">
                                      <p:cBhvr>
                                        <p:cTn id="19" dur="1000" fill="hold"/>
                                        <p:tgtEl>
                                          <p:spTgt spid="1177"/>
                                        </p:tgtEl>
                                        <p:attrNameLst>
                                          <p:attrName>ppt_w</p:attrName>
                                        </p:attrNameLst>
                                      </p:cBhvr>
                                      <p:tavLst>
                                        <p:tav tm="0">
                                          <p:val>
                                            <p:fltVal val="0"/>
                                          </p:val>
                                        </p:tav>
                                        <p:tav tm="100000">
                                          <p:val>
                                            <p:strVal val="#ppt_w"/>
                                          </p:val>
                                        </p:tav>
                                      </p:tavLst>
                                    </p:anim>
                                    <p:anim calcmode="lin" valueType="num">
                                      <p:cBhvr>
                                        <p:cTn id="20" dur="1000" fill="hold"/>
                                        <p:tgtEl>
                                          <p:spTgt spid="1177"/>
                                        </p:tgtEl>
                                        <p:attrNameLst>
                                          <p:attrName>ppt_h</p:attrName>
                                        </p:attrNameLst>
                                      </p:cBhvr>
                                      <p:tavLst>
                                        <p:tav tm="0">
                                          <p:val>
                                            <p:fltVal val="0"/>
                                          </p:val>
                                        </p:tav>
                                        <p:tav tm="100000">
                                          <p:val>
                                            <p:strVal val="#ppt_h"/>
                                          </p:val>
                                        </p:tav>
                                      </p:tavLst>
                                    </p:anim>
                                    <p:anim calcmode="lin" valueType="num">
                                      <p:cBhvr>
                                        <p:cTn id="21" dur="1000" fill="hold"/>
                                        <p:tgtEl>
                                          <p:spTgt spid="1177"/>
                                        </p:tgtEl>
                                        <p:attrNameLst>
                                          <p:attrName>style.rotation</p:attrName>
                                        </p:attrNameLst>
                                      </p:cBhvr>
                                      <p:tavLst>
                                        <p:tav tm="0">
                                          <p:val>
                                            <p:fltVal val="90"/>
                                          </p:val>
                                        </p:tav>
                                        <p:tav tm="100000">
                                          <p:val>
                                            <p:fltVal val="0"/>
                                          </p:val>
                                        </p:tav>
                                      </p:tavLst>
                                    </p:anim>
                                    <p:animEffect transition="in" filter="fade">
                                      <p:cBhvr>
                                        <p:cTn id="22" dur="1000"/>
                                        <p:tgtEl>
                                          <p:spTgt spid="1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0"/>
      <p:bldP spid="117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3809157" y="142853"/>
            <a:ext cx="2271896" cy="505543"/>
          </a:xfrm>
          <a:custGeom>
            <a:avLst/>
            <a:gdLst>
              <a:gd name="connsiteX0" fmla="*/ 0 w 2271896"/>
              <a:gd name="connsiteY0" fmla="*/ 0 h 505543"/>
              <a:gd name="connsiteX1" fmla="*/ 522536 w 2271896"/>
              <a:gd name="connsiteY1" fmla="*/ 0 h 505543"/>
              <a:gd name="connsiteX2" fmla="*/ 1045072 w 2271896"/>
              <a:gd name="connsiteY2" fmla="*/ 0 h 505543"/>
              <a:gd name="connsiteX3" fmla="*/ 1613046 w 2271896"/>
              <a:gd name="connsiteY3" fmla="*/ 0 h 505543"/>
              <a:gd name="connsiteX4" fmla="*/ 2271896 w 2271896"/>
              <a:gd name="connsiteY4" fmla="*/ 0 h 505543"/>
              <a:gd name="connsiteX5" fmla="*/ 2271896 w 2271896"/>
              <a:gd name="connsiteY5" fmla="*/ 505543 h 505543"/>
              <a:gd name="connsiteX6" fmla="*/ 1658484 w 2271896"/>
              <a:gd name="connsiteY6" fmla="*/ 505543 h 505543"/>
              <a:gd name="connsiteX7" fmla="*/ 1158667 w 2271896"/>
              <a:gd name="connsiteY7" fmla="*/ 505543 h 505543"/>
              <a:gd name="connsiteX8" fmla="*/ 636131 w 2271896"/>
              <a:gd name="connsiteY8" fmla="*/ 505543 h 505543"/>
              <a:gd name="connsiteX9" fmla="*/ 0 w 2271896"/>
              <a:gd name="connsiteY9" fmla="*/ 505543 h 505543"/>
              <a:gd name="connsiteX10" fmla="*/ 0 w 2271896"/>
              <a:gd name="connsiteY10"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1896" h="505543" fill="none" extrusionOk="0">
                <a:moveTo>
                  <a:pt x="0" y="0"/>
                </a:moveTo>
                <a:cubicBezTo>
                  <a:pt x="193373" y="-915"/>
                  <a:pt x="347861" y="18134"/>
                  <a:pt x="522536" y="0"/>
                </a:cubicBezTo>
                <a:cubicBezTo>
                  <a:pt x="697211" y="-18134"/>
                  <a:pt x="859103" y="-11820"/>
                  <a:pt x="1045072" y="0"/>
                </a:cubicBezTo>
                <a:cubicBezTo>
                  <a:pt x="1231041" y="11820"/>
                  <a:pt x="1365185" y="-15289"/>
                  <a:pt x="1613046" y="0"/>
                </a:cubicBezTo>
                <a:cubicBezTo>
                  <a:pt x="1860907" y="15289"/>
                  <a:pt x="2084322" y="18683"/>
                  <a:pt x="2271896" y="0"/>
                </a:cubicBezTo>
                <a:cubicBezTo>
                  <a:pt x="2286270" y="218404"/>
                  <a:pt x="2257025" y="287264"/>
                  <a:pt x="2271896" y="505543"/>
                </a:cubicBezTo>
                <a:cubicBezTo>
                  <a:pt x="2097384" y="503337"/>
                  <a:pt x="1930849" y="528293"/>
                  <a:pt x="1658484" y="505543"/>
                </a:cubicBezTo>
                <a:cubicBezTo>
                  <a:pt x="1386119" y="482793"/>
                  <a:pt x="1388129" y="508987"/>
                  <a:pt x="1158667" y="505543"/>
                </a:cubicBezTo>
                <a:cubicBezTo>
                  <a:pt x="929205" y="502099"/>
                  <a:pt x="779553" y="487140"/>
                  <a:pt x="636131" y="505543"/>
                </a:cubicBezTo>
                <a:cubicBezTo>
                  <a:pt x="492709" y="523946"/>
                  <a:pt x="300420" y="511230"/>
                  <a:pt x="0" y="505543"/>
                </a:cubicBezTo>
                <a:cubicBezTo>
                  <a:pt x="-10744" y="298224"/>
                  <a:pt x="-1221" y="227191"/>
                  <a:pt x="0" y="0"/>
                </a:cubicBezTo>
                <a:close/>
              </a:path>
              <a:path w="2271896" h="505543" stroke="0" extrusionOk="0">
                <a:moveTo>
                  <a:pt x="0" y="0"/>
                </a:moveTo>
                <a:cubicBezTo>
                  <a:pt x="208629" y="10485"/>
                  <a:pt x="420171" y="27943"/>
                  <a:pt x="613412" y="0"/>
                </a:cubicBezTo>
                <a:cubicBezTo>
                  <a:pt x="806653" y="-27943"/>
                  <a:pt x="947899" y="-25744"/>
                  <a:pt x="1158667" y="0"/>
                </a:cubicBezTo>
                <a:cubicBezTo>
                  <a:pt x="1369436" y="25744"/>
                  <a:pt x="1459319" y="8127"/>
                  <a:pt x="1658484" y="0"/>
                </a:cubicBezTo>
                <a:cubicBezTo>
                  <a:pt x="1857649" y="-8127"/>
                  <a:pt x="2042713" y="-11105"/>
                  <a:pt x="2271896" y="0"/>
                </a:cubicBezTo>
                <a:cubicBezTo>
                  <a:pt x="2289852" y="144925"/>
                  <a:pt x="2249358" y="279427"/>
                  <a:pt x="2271896" y="505543"/>
                </a:cubicBezTo>
                <a:cubicBezTo>
                  <a:pt x="2140283" y="523292"/>
                  <a:pt x="1999626" y="508596"/>
                  <a:pt x="1772079" y="505543"/>
                </a:cubicBezTo>
                <a:cubicBezTo>
                  <a:pt x="1544532" y="502490"/>
                  <a:pt x="1434852" y="483466"/>
                  <a:pt x="1181386" y="505543"/>
                </a:cubicBezTo>
                <a:cubicBezTo>
                  <a:pt x="927920" y="527620"/>
                  <a:pt x="720199" y="499632"/>
                  <a:pt x="590693" y="505543"/>
                </a:cubicBezTo>
                <a:cubicBezTo>
                  <a:pt x="461187" y="511454"/>
                  <a:pt x="135031" y="481111"/>
                  <a:pt x="0" y="505543"/>
                </a:cubicBezTo>
                <a:cubicBezTo>
                  <a:pt x="24095" y="349928"/>
                  <a:pt x="-22256" y="232304"/>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4. Câu 4</a:t>
            </a:r>
            <a:endParaRPr b="1" dirty="0">
              <a:solidFill>
                <a:srgbClr val="FF0000"/>
              </a:solidFill>
              <a:latin typeface="+mj-lt"/>
            </a:endParaRPr>
          </a:p>
        </p:txBody>
      </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09;p37">
            <a:extLst>
              <a:ext uri="{FF2B5EF4-FFF2-40B4-BE49-F238E27FC236}">
                <a16:creationId xmlns:a16="http://schemas.microsoft.com/office/drawing/2014/main" id="{AECF4A5F-C98A-A038-82DA-ECA9D725B055}"/>
              </a:ext>
            </a:extLst>
          </p:cNvPr>
          <p:cNvGrpSpPr/>
          <p:nvPr/>
        </p:nvGrpSpPr>
        <p:grpSpPr>
          <a:xfrm>
            <a:off x="7445829" y="3290207"/>
            <a:ext cx="1974409" cy="2188029"/>
            <a:chOff x="4216653" y="781084"/>
            <a:chExt cx="5041458" cy="5680615"/>
          </a:xfrm>
        </p:grpSpPr>
        <p:grpSp>
          <p:nvGrpSpPr>
            <p:cNvPr id="5" name="Google Shape;1110;p37">
              <a:extLst>
                <a:ext uri="{FF2B5EF4-FFF2-40B4-BE49-F238E27FC236}">
                  <a16:creationId xmlns:a16="http://schemas.microsoft.com/office/drawing/2014/main" id="{EAE793E2-FD3E-0B20-AD54-29FF50ADFB02}"/>
                </a:ext>
              </a:extLst>
            </p:cNvPr>
            <p:cNvGrpSpPr/>
            <p:nvPr/>
          </p:nvGrpSpPr>
          <p:grpSpPr>
            <a:xfrm>
              <a:off x="6029824" y="781084"/>
              <a:ext cx="3228287" cy="4699162"/>
              <a:chOff x="5925256" y="467618"/>
              <a:chExt cx="1701157" cy="2476241"/>
            </a:xfrm>
          </p:grpSpPr>
          <p:sp>
            <p:nvSpPr>
              <p:cNvPr id="45" name="Google Shape;1111;p37">
                <a:extLst>
                  <a:ext uri="{FF2B5EF4-FFF2-40B4-BE49-F238E27FC236}">
                    <a16:creationId xmlns:a16="http://schemas.microsoft.com/office/drawing/2014/main" id="{17C2FAF3-1F86-0822-F88C-38CDD3D2EC1A}"/>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2;p37">
                <a:extLst>
                  <a:ext uri="{FF2B5EF4-FFF2-40B4-BE49-F238E27FC236}">
                    <a16:creationId xmlns:a16="http://schemas.microsoft.com/office/drawing/2014/main" id="{886E0317-7260-15E7-B2D5-389ABCFA0863}"/>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3;p37">
                <a:extLst>
                  <a:ext uri="{FF2B5EF4-FFF2-40B4-BE49-F238E27FC236}">
                    <a16:creationId xmlns:a16="http://schemas.microsoft.com/office/drawing/2014/main" id="{35B8B012-8E18-B323-38C0-0050CC29745A}"/>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4;p37">
                <a:extLst>
                  <a:ext uri="{FF2B5EF4-FFF2-40B4-BE49-F238E27FC236}">
                    <a16:creationId xmlns:a16="http://schemas.microsoft.com/office/drawing/2014/main" id="{770A7246-3745-1616-1BF2-50138FFD914D}"/>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5;p37">
                <a:extLst>
                  <a:ext uri="{FF2B5EF4-FFF2-40B4-BE49-F238E27FC236}">
                    <a16:creationId xmlns:a16="http://schemas.microsoft.com/office/drawing/2014/main" id="{10E69BCA-73F4-13F7-249F-564CF448C760}"/>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6;p37">
                <a:extLst>
                  <a:ext uri="{FF2B5EF4-FFF2-40B4-BE49-F238E27FC236}">
                    <a16:creationId xmlns:a16="http://schemas.microsoft.com/office/drawing/2014/main" id="{989D1CDF-B725-A3FF-BF09-58EA1C1695F2}"/>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17;p37">
                <a:extLst>
                  <a:ext uri="{FF2B5EF4-FFF2-40B4-BE49-F238E27FC236}">
                    <a16:creationId xmlns:a16="http://schemas.microsoft.com/office/drawing/2014/main" id="{5C31CA84-3401-E2B6-5827-4BE2BEA6C4A3}"/>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8;p37">
                <a:extLst>
                  <a:ext uri="{FF2B5EF4-FFF2-40B4-BE49-F238E27FC236}">
                    <a16:creationId xmlns:a16="http://schemas.microsoft.com/office/drawing/2014/main" id="{4BFC145F-00C2-52E3-5EE1-39CA9CB552A0}"/>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9;p37">
                <a:extLst>
                  <a:ext uri="{FF2B5EF4-FFF2-40B4-BE49-F238E27FC236}">
                    <a16:creationId xmlns:a16="http://schemas.microsoft.com/office/drawing/2014/main" id="{A779E8CF-92D0-FA1C-C0DE-615132383C4D}"/>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120;p37">
              <a:extLst>
                <a:ext uri="{FF2B5EF4-FFF2-40B4-BE49-F238E27FC236}">
                  <a16:creationId xmlns:a16="http://schemas.microsoft.com/office/drawing/2014/main" id="{F2082720-645C-9BCE-9177-65BBFA46BE41}"/>
                </a:ext>
              </a:extLst>
            </p:cNvPr>
            <p:cNvGrpSpPr/>
            <p:nvPr/>
          </p:nvGrpSpPr>
          <p:grpSpPr>
            <a:xfrm rot="240851">
              <a:off x="4301139" y="3713910"/>
              <a:ext cx="4813662" cy="2582470"/>
              <a:chOff x="1429662" y="7982527"/>
              <a:chExt cx="4813888" cy="2582591"/>
            </a:xfrm>
          </p:grpSpPr>
          <p:sp>
            <p:nvSpPr>
              <p:cNvPr id="7" name="Google Shape;1121;p37">
                <a:extLst>
                  <a:ext uri="{FF2B5EF4-FFF2-40B4-BE49-F238E27FC236}">
                    <a16:creationId xmlns:a16="http://schemas.microsoft.com/office/drawing/2014/main" id="{1B78113E-A5E2-03FA-4358-654B69E11968}"/>
                  </a:ext>
                </a:extLst>
              </p:cNvPr>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22;p37">
                <a:extLst>
                  <a:ext uri="{FF2B5EF4-FFF2-40B4-BE49-F238E27FC236}">
                    <a16:creationId xmlns:a16="http://schemas.microsoft.com/office/drawing/2014/main" id="{A951E991-4E12-A494-85E8-F2912A8D697D}"/>
                  </a:ext>
                </a:extLst>
              </p:cNvPr>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3;p37">
                <a:extLst>
                  <a:ext uri="{FF2B5EF4-FFF2-40B4-BE49-F238E27FC236}">
                    <a16:creationId xmlns:a16="http://schemas.microsoft.com/office/drawing/2014/main" id="{C18FA477-96F4-4A65-CB1D-1A3DF5134B21}"/>
                  </a:ext>
                </a:extLst>
              </p:cNvPr>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4;p37">
                <a:extLst>
                  <a:ext uri="{FF2B5EF4-FFF2-40B4-BE49-F238E27FC236}">
                    <a16:creationId xmlns:a16="http://schemas.microsoft.com/office/drawing/2014/main" id="{0D94F3F9-CD69-556D-EB5E-5CF0A90224DD}"/>
                  </a:ext>
                </a:extLst>
              </p:cNvPr>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25;p37">
                <a:extLst>
                  <a:ext uri="{FF2B5EF4-FFF2-40B4-BE49-F238E27FC236}">
                    <a16:creationId xmlns:a16="http://schemas.microsoft.com/office/drawing/2014/main" id="{546CDF3A-5146-2748-36FC-666E0351D5CE}"/>
                  </a:ext>
                </a:extLst>
              </p:cNvPr>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26;p37">
                <a:extLst>
                  <a:ext uri="{FF2B5EF4-FFF2-40B4-BE49-F238E27FC236}">
                    <a16:creationId xmlns:a16="http://schemas.microsoft.com/office/drawing/2014/main" id="{21A0ADEC-0D68-8A59-61C2-15B166366021}"/>
                  </a:ext>
                </a:extLst>
              </p:cNvPr>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27;p37">
                <a:extLst>
                  <a:ext uri="{FF2B5EF4-FFF2-40B4-BE49-F238E27FC236}">
                    <a16:creationId xmlns:a16="http://schemas.microsoft.com/office/drawing/2014/main" id="{F6BDD4B7-4AA9-9E05-D85C-BA2392080C5D}"/>
                  </a:ext>
                </a:extLst>
              </p:cNvPr>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28;p37">
                <a:extLst>
                  <a:ext uri="{FF2B5EF4-FFF2-40B4-BE49-F238E27FC236}">
                    <a16:creationId xmlns:a16="http://schemas.microsoft.com/office/drawing/2014/main" id="{2F4C49B0-A10E-0A10-3DC9-88660984E23F}"/>
                  </a:ext>
                </a:extLst>
              </p:cNvPr>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9;p37">
                <a:extLst>
                  <a:ext uri="{FF2B5EF4-FFF2-40B4-BE49-F238E27FC236}">
                    <a16:creationId xmlns:a16="http://schemas.microsoft.com/office/drawing/2014/main" id="{9C70DF7D-EF88-AAFB-3841-1527210A5FCB}"/>
                  </a:ext>
                </a:extLst>
              </p:cNvPr>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0;p37">
                <a:extLst>
                  <a:ext uri="{FF2B5EF4-FFF2-40B4-BE49-F238E27FC236}">
                    <a16:creationId xmlns:a16="http://schemas.microsoft.com/office/drawing/2014/main" id="{BEC04584-D0BF-9491-4F52-886FA9B79B92}"/>
                  </a:ext>
                </a:extLst>
              </p:cNvPr>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1;p37">
                <a:extLst>
                  <a:ext uri="{FF2B5EF4-FFF2-40B4-BE49-F238E27FC236}">
                    <a16:creationId xmlns:a16="http://schemas.microsoft.com/office/drawing/2014/main" id="{4D12594B-A99D-7229-C8C1-CD2D38B6C30E}"/>
                  </a:ext>
                </a:extLst>
              </p:cNvPr>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2;p37">
                <a:extLst>
                  <a:ext uri="{FF2B5EF4-FFF2-40B4-BE49-F238E27FC236}">
                    <a16:creationId xmlns:a16="http://schemas.microsoft.com/office/drawing/2014/main" id="{168E2F13-5C22-18AB-431D-DF424C531D66}"/>
                  </a:ext>
                </a:extLst>
              </p:cNvPr>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3;p37">
                <a:extLst>
                  <a:ext uri="{FF2B5EF4-FFF2-40B4-BE49-F238E27FC236}">
                    <a16:creationId xmlns:a16="http://schemas.microsoft.com/office/drawing/2014/main" id="{9134DDD7-712B-50EB-C37B-B5A732078683}"/>
                  </a:ext>
                </a:extLst>
              </p:cNvPr>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4;p37">
                <a:extLst>
                  <a:ext uri="{FF2B5EF4-FFF2-40B4-BE49-F238E27FC236}">
                    <a16:creationId xmlns:a16="http://schemas.microsoft.com/office/drawing/2014/main" id="{12F0DA72-3751-7047-3E87-0F8FD690A72E}"/>
                  </a:ext>
                </a:extLst>
              </p:cNvPr>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5;p37">
                <a:extLst>
                  <a:ext uri="{FF2B5EF4-FFF2-40B4-BE49-F238E27FC236}">
                    <a16:creationId xmlns:a16="http://schemas.microsoft.com/office/drawing/2014/main" id="{5DC9646C-49BB-C6B6-0930-F0550997A827}"/>
                  </a:ext>
                </a:extLst>
              </p:cNvPr>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6;p37">
                <a:extLst>
                  <a:ext uri="{FF2B5EF4-FFF2-40B4-BE49-F238E27FC236}">
                    <a16:creationId xmlns:a16="http://schemas.microsoft.com/office/drawing/2014/main" id="{AA053A07-7CB4-63F0-A705-593B0CC95C87}"/>
                  </a:ext>
                </a:extLst>
              </p:cNvPr>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p37">
                <a:extLst>
                  <a:ext uri="{FF2B5EF4-FFF2-40B4-BE49-F238E27FC236}">
                    <a16:creationId xmlns:a16="http://schemas.microsoft.com/office/drawing/2014/main" id="{F9B49939-1AD2-53E8-DE29-2F366A61603D}"/>
                  </a:ext>
                </a:extLst>
              </p:cNvPr>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8;p37">
                <a:extLst>
                  <a:ext uri="{FF2B5EF4-FFF2-40B4-BE49-F238E27FC236}">
                    <a16:creationId xmlns:a16="http://schemas.microsoft.com/office/drawing/2014/main" id="{473B4564-C567-2A54-6931-EA75531A5A2F}"/>
                  </a:ext>
                </a:extLst>
              </p:cNvPr>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9;p37">
                <a:extLst>
                  <a:ext uri="{FF2B5EF4-FFF2-40B4-BE49-F238E27FC236}">
                    <a16:creationId xmlns:a16="http://schemas.microsoft.com/office/drawing/2014/main" id="{EB6920DF-544B-ACBE-8B31-CBBE29D6B557}"/>
                  </a:ext>
                </a:extLst>
              </p:cNvPr>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0;p37">
                <a:extLst>
                  <a:ext uri="{FF2B5EF4-FFF2-40B4-BE49-F238E27FC236}">
                    <a16:creationId xmlns:a16="http://schemas.microsoft.com/office/drawing/2014/main" id="{7E0A0312-5987-19EA-F0F4-72DE46005C0B}"/>
                  </a:ext>
                </a:extLst>
              </p:cNvPr>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1;p37">
                <a:extLst>
                  <a:ext uri="{FF2B5EF4-FFF2-40B4-BE49-F238E27FC236}">
                    <a16:creationId xmlns:a16="http://schemas.microsoft.com/office/drawing/2014/main" id="{9C19BAC3-CC15-4426-6D56-49C57F33CF1D}"/>
                  </a:ext>
                </a:extLst>
              </p:cNvPr>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2;p37">
                <a:extLst>
                  <a:ext uri="{FF2B5EF4-FFF2-40B4-BE49-F238E27FC236}">
                    <a16:creationId xmlns:a16="http://schemas.microsoft.com/office/drawing/2014/main" id="{4BA0EDE6-8DA3-E6D2-FB8D-A2242057C013}"/>
                  </a:ext>
                </a:extLst>
              </p:cNvPr>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3;p37">
                <a:extLst>
                  <a:ext uri="{FF2B5EF4-FFF2-40B4-BE49-F238E27FC236}">
                    <a16:creationId xmlns:a16="http://schemas.microsoft.com/office/drawing/2014/main" id="{A3D775BF-DCE9-E9E0-9103-447DECFFC0DF}"/>
                  </a:ext>
                </a:extLst>
              </p:cNvPr>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37">
                <a:extLst>
                  <a:ext uri="{FF2B5EF4-FFF2-40B4-BE49-F238E27FC236}">
                    <a16:creationId xmlns:a16="http://schemas.microsoft.com/office/drawing/2014/main" id="{A1F22EE1-0F86-26ED-7701-2F07DCD0BC20}"/>
                  </a:ext>
                </a:extLst>
              </p:cNvPr>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5;p37">
                <a:extLst>
                  <a:ext uri="{FF2B5EF4-FFF2-40B4-BE49-F238E27FC236}">
                    <a16:creationId xmlns:a16="http://schemas.microsoft.com/office/drawing/2014/main" id="{A421B975-F22E-B5A6-FF3A-864C90FB11C7}"/>
                  </a:ext>
                </a:extLst>
              </p:cNvPr>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6;p37">
                <a:extLst>
                  <a:ext uri="{FF2B5EF4-FFF2-40B4-BE49-F238E27FC236}">
                    <a16:creationId xmlns:a16="http://schemas.microsoft.com/office/drawing/2014/main" id="{4C811B46-239C-81C5-FBE0-792DAC9B061D}"/>
                  </a:ext>
                </a:extLst>
              </p:cNvPr>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7;p37">
                <a:extLst>
                  <a:ext uri="{FF2B5EF4-FFF2-40B4-BE49-F238E27FC236}">
                    <a16:creationId xmlns:a16="http://schemas.microsoft.com/office/drawing/2014/main" id="{6F5DC021-C324-E425-EF7C-34AC4A65F1BA}"/>
                  </a:ext>
                </a:extLst>
              </p:cNvPr>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8;p37">
                <a:extLst>
                  <a:ext uri="{FF2B5EF4-FFF2-40B4-BE49-F238E27FC236}">
                    <a16:creationId xmlns:a16="http://schemas.microsoft.com/office/drawing/2014/main" id="{19D5DFC8-FD93-1486-B05F-1381A3E6BDEC}"/>
                  </a:ext>
                </a:extLst>
              </p:cNvPr>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9;p37">
                <a:extLst>
                  <a:ext uri="{FF2B5EF4-FFF2-40B4-BE49-F238E27FC236}">
                    <a16:creationId xmlns:a16="http://schemas.microsoft.com/office/drawing/2014/main" id="{93326A78-4E26-2A75-CB8E-292F8620D254}"/>
                  </a:ext>
                </a:extLst>
              </p:cNvPr>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0;p37">
                <a:extLst>
                  <a:ext uri="{FF2B5EF4-FFF2-40B4-BE49-F238E27FC236}">
                    <a16:creationId xmlns:a16="http://schemas.microsoft.com/office/drawing/2014/main" id="{21BAF28B-57EE-5E59-BB41-967FD830016D}"/>
                  </a:ext>
                </a:extLst>
              </p:cNvPr>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1;p37">
                <a:extLst>
                  <a:ext uri="{FF2B5EF4-FFF2-40B4-BE49-F238E27FC236}">
                    <a16:creationId xmlns:a16="http://schemas.microsoft.com/office/drawing/2014/main" id="{4FE3420A-AB1E-5806-1F24-3101BD24BF50}"/>
                  </a:ext>
                </a:extLst>
              </p:cNvPr>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2;p37">
                <a:extLst>
                  <a:ext uri="{FF2B5EF4-FFF2-40B4-BE49-F238E27FC236}">
                    <a16:creationId xmlns:a16="http://schemas.microsoft.com/office/drawing/2014/main" id="{4A5DB066-2883-B9B6-F63B-79475301A463}"/>
                  </a:ext>
                </a:extLst>
              </p:cNvPr>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3;p37">
                <a:extLst>
                  <a:ext uri="{FF2B5EF4-FFF2-40B4-BE49-F238E27FC236}">
                    <a16:creationId xmlns:a16="http://schemas.microsoft.com/office/drawing/2014/main" id="{33FE7C2A-078E-9B9E-2CBA-595D22215E40}"/>
                  </a:ext>
                </a:extLst>
              </p:cNvPr>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4;p37">
                <a:extLst>
                  <a:ext uri="{FF2B5EF4-FFF2-40B4-BE49-F238E27FC236}">
                    <a16:creationId xmlns:a16="http://schemas.microsoft.com/office/drawing/2014/main" id="{16787463-19EA-423D-F34B-D330B88E265D}"/>
                  </a:ext>
                </a:extLst>
              </p:cNvPr>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5;p37">
                <a:extLst>
                  <a:ext uri="{FF2B5EF4-FFF2-40B4-BE49-F238E27FC236}">
                    <a16:creationId xmlns:a16="http://schemas.microsoft.com/office/drawing/2014/main" id="{39B6A09C-9041-C6AD-27E4-8CBF8045F3FC}"/>
                  </a:ext>
                </a:extLst>
              </p:cNvPr>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56;p37">
                <a:extLst>
                  <a:ext uri="{FF2B5EF4-FFF2-40B4-BE49-F238E27FC236}">
                    <a16:creationId xmlns:a16="http://schemas.microsoft.com/office/drawing/2014/main" id="{9F349D5E-A2A0-24D2-F8BB-D555B8D8D9E1}"/>
                  </a:ext>
                </a:extLst>
              </p:cNvPr>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57;p37">
                <a:extLst>
                  <a:ext uri="{FF2B5EF4-FFF2-40B4-BE49-F238E27FC236}">
                    <a16:creationId xmlns:a16="http://schemas.microsoft.com/office/drawing/2014/main" id="{CD602C55-4892-38BB-38B4-E3E689EF37F5}"/>
                  </a:ext>
                </a:extLst>
              </p:cNvPr>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58;p37">
                <a:extLst>
                  <a:ext uri="{FF2B5EF4-FFF2-40B4-BE49-F238E27FC236}">
                    <a16:creationId xmlns:a16="http://schemas.microsoft.com/office/drawing/2014/main" id="{DC3F98D8-2D1D-F634-236D-68F75ACED523}"/>
                  </a:ext>
                </a:extLst>
              </p:cNvPr>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 name="Google Shape;205;p14">
            <a:extLst>
              <a:ext uri="{FF2B5EF4-FFF2-40B4-BE49-F238E27FC236}">
                <a16:creationId xmlns:a16="http://schemas.microsoft.com/office/drawing/2014/main" id="{2DBAAF82-2F9D-921E-EF20-1FE8B7C4087C}"/>
              </a:ext>
            </a:extLst>
          </p:cNvPr>
          <p:cNvGrpSpPr/>
          <p:nvPr/>
        </p:nvGrpSpPr>
        <p:grpSpPr>
          <a:xfrm flipH="1">
            <a:off x="-177757" y="4108964"/>
            <a:ext cx="1591828" cy="1389736"/>
            <a:chOff x="4142208" y="467618"/>
            <a:chExt cx="6602838" cy="5563600"/>
          </a:xfrm>
        </p:grpSpPr>
        <p:sp>
          <p:nvSpPr>
            <p:cNvPr id="56" name="Google Shape;207;p14">
              <a:extLst>
                <a:ext uri="{FF2B5EF4-FFF2-40B4-BE49-F238E27FC236}">
                  <a16:creationId xmlns:a16="http://schemas.microsoft.com/office/drawing/2014/main" id="{0B62348A-75AC-F4AD-7D44-2ECAA11F72F6}"/>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p14">
              <a:extLst>
                <a:ext uri="{FF2B5EF4-FFF2-40B4-BE49-F238E27FC236}">
                  <a16:creationId xmlns:a16="http://schemas.microsoft.com/office/drawing/2014/main" id="{FA47A4EC-6578-880A-E729-F18F33B43BD8}"/>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p14">
              <a:extLst>
                <a:ext uri="{FF2B5EF4-FFF2-40B4-BE49-F238E27FC236}">
                  <a16:creationId xmlns:a16="http://schemas.microsoft.com/office/drawing/2014/main" id="{E0414F56-B88A-580E-A97F-1A869DAF8BA3}"/>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p14">
              <a:extLst>
                <a:ext uri="{FF2B5EF4-FFF2-40B4-BE49-F238E27FC236}">
                  <a16:creationId xmlns:a16="http://schemas.microsoft.com/office/drawing/2014/main" id="{C53920B2-8B97-BAB1-428B-14A0398A47E5}"/>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p14">
              <a:extLst>
                <a:ext uri="{FF2B5EF4-FFF2-40B4-BE49-F238E27FC236}">
                  <a16:creationId xmlns:a16="http://schemas.microsoft.com/office/drawing/2014/main" id="{2337443C-D66A-5413-7164-7438D5BC6E92}"/>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2;p14">
              <a:extLst>
                <a:ext uri="{FF2B5EF4-FFF2-40B4-BE49-F238E27FC236}">
                  <a16:creationId xmlns:a16="http://schemas.microsoft.com/office/drawing/2014/main" id="{568CDA0C-2789-EAD2-7148-52CBE3EAF176}"/>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3;p14">
              <a:extLst>
                <a:ext uri="{FF2B5EF4-FFF2-40B4-BE49-F238E27FC236}">
                  <a16:creationId xmlns:a16="http://schemas.microsoft.com/office/drawing/2014/main" id="{AD9C7D7C-8F8E-33E0-0E9F-CFBE0653994F}"/>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4;p14">
              <a:extLst>
                <a:ext uri="{FF2B5EF4-FFF2-40B4-BE49-F238E27FC236}">
                  <a16:creationId xmlns:a16="http://schemas.microsoft.com/office/drawing/2014/main" id="{9EA1BF75-2412-D825-68CB-163C92615DFE}"/>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15;p14">
              <a:extLst>
                <a:ext uri="{FF2B5EF4-FFF2-40B4-BE49-F238E27FC236}">
                  <a16:creationId xmlns:a16="http://schemas.microsoft.com/office/drawing/2014/main" id="{889CA7CE-C077-110F-D562-1163BC6D0286}"/>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16;p14">
              <a:extLst>
                <a:ext uri="{FF2B5EF4-FFF2-40B4-BE49-F238E27FC236}">
                  <a16:creationId xmlns:a16="http://schemas.microsoft.com/office/drawing/2014/main" id="{4B853118-DAD4-CC4A-A27A-92C6CE042CA6}"/>
                </a:ext>
              </a:extLst>
            </p:cNvPr>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17;p14">
              <a:extLst>
                <a:ext uri="{FF2B5EF4-FFF2-40B4-BE49-F238E27FC236}">
                  <a16:creationId xmlns:a16="http://schemas.microsoft.com/office/drawing/2014/main" id="{B6D7EDE0-7021-E8C2-C0B8-58E7CEC9C345}"/>
                </a:ext>
              </a:extLst>
            </p:cNvPr>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18;p14">
              <a:extLst>
                <a:ext uri="{FF2B5EF4-FFF2-40B4-BE49-F238E27FC236}">
                  <a16:creationId xmlns:a16="http://schemas.microsoft.com/office/drawing/2014/main" id="{083B141F-C3F3-7AB3-75CC-2FE556FDB846}"/>
                </a:ext>
              </a:extLst>
            </p:cNvPr>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19;p14">
              <a:extLst>
                <a:ext uri="{FF2B5EF4-FFF2-40B4-BE49-F238E27FC236}">
                  <a16:creationId xmlns:a16="http://schemas.microsoft.com/office/drawing/2014/main" id="{09F350F8-C4CA-E83E-6457-8EEA9999348D}"/>
                </a:ext>
              </a:extLst>
            </p:cNvPr>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20;p14">
              <a:extLst>
                <a:ext uri="{FF2B5EF4-FFF2-40B4-BE49-F238E27FC236}">
                  <a16:creationId xmlns:a16="http://schemas.microsoft.com/office/drawing/2014/main" id="{E79F8849-D490-742E-C8C0-7B24D7C89A4B}"/>
                </a:ext>
              </a:extLst>
            </p:cNvPr>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21;p14">
              <a:extLst>
                <a:ext uri="{FF2B5EF4-FFF2-40B4-BE49-F238E27FC236}">
                  <a16:creationId xmlns:a16="http://schemas.microsoft.com/office/drawing/2014/main" id="{F15FA41D-D43F-18B8-319B-10762E62D21B}"/>
                </a:ext>
              </a:extLst>
            </p:cNvPr>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22;p14">
              <a:extLst>
                <a:ext uri="{FF2B5EF4-FFF2-40B4-BE49-F238E27FC236}">
                  <a16:creationId xmlns:a16="http://schemas.microsoft.com/office/drawing/2014/main" id="{4A9F988D-669B-89D0-C57F-DE8CC482FC23}"/>
                </a:ext>
              </a:extLst>
            </p:cNvPr>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23;p14">
              <a:extLst>
                <a:ext uri="{FF2B5EF4-FFF2-40B4-BE49-F238E27FC236}">
                  <a16:creationId xmlns:a16="http://schemas.microsoft.com/office/drawing/2014/main" id="{1C3A44DE-C047-55D0-7E00-4610A412E907}"/>
                </a:ext>
              </a:extLst>
            </p:cNvPr>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24;p14">
              <a:extLst>
                <a:ext uri="{FF2B5EF4-FFF2-40B4-BE49-F238E27FC236}">
                  <a16:creationId xmlns:a16="http://schemas.microsoft.com/office/drawing/2014/main" id="{7C4A8104-F77F-F41D-3C32-FD2540227FE0}"/>
                </a:ext>
              </a:extLst>
            </p:cNvPr>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25;p14">
              <a:extLst>
                <a:ext uri="{FF2B5EF4-FFF2-40B4-BE49-F238E27FC236}">
                  <a16:creationId xmlns:a16="http://schemas.microsoft.com/office/drawing/2014/main" id="{5A8208DA-DED0-BC34-030B-C8430634D8DA}"/>
                </a:ext>
              </a:extLst>
            </p:cNvPr>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26;p14">
              <a:extLst>
                <a:ext uri="{FF2B5EF4-FFF2-40B4-BE49-F238E27FC236}">
                  <a16:creationId xmlns:a16="http://schemas.microsoft.com/office/drawing/2014/main" id="{0959E695-FEC2-EF92-7695-305505003CFA}"/>
                </a:ext>
              </a:extLst>
            </p:cNvPr>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27;p14">
              <a:extLst>
                <a:ext uri="{FF2B5EF4-FFF2-40B4-BE49-F238E27FC236}">
                  <a16:creationId xmlns:a16="http://schemas.microsoft.com/office/drawing/2014/main" id="{B92161D4-CE23-9D3B-2811-B68E3AEBC08F}"/>
                </a:ext>
              </a:extLst>
            </p:cNvPr>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28;p14">
              <a:extLst>
                <a:ext uri="{FF2B5EF4-FFF2-40B4-BE49-F238E27FC236}">
                  <a16:creationId xmlns:a16="http://schemas.microsoft.com/office/drawing/2014/main" id="{A9A40F36-9497-91C9-DEF6-3AE0810CEF74}"/>
                </a:ext>
              </a:extLst>
            </p:cNvPr>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29;p14">
              <a:extLst>
                <a:ext uri="{FF2B5EF4-FFF2-40B4-BE49-F238E27FC236}">
                  <a16:creationId xmlns:a16="http://schemas.microsoft.com/office/drawing/2014/main" id="{AF2CA619-5942-0104-F168-156EAC39802B}"/>
                </a:ext>
              </a:extLst>
            </p:cNvPr>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30;p14">
              <a:extLst>
                <a:ext uri="{FF2B5EF4-FFF2-40B4-BE49-F238E27FC236}">
                  <a16:creationId xmlns:a16="http://schemas.microsoft.com/office/drawing/2014/main" id="{C39579AE-E743-C1A4-ED5C-111E0C946FCC}"/>
                </a:ext>
              </a:extLst>
            </p:cNvPr>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31;p14">
              <a:extLst>
                <a:ext uri="{FF2B5EF4-FFF2-40B4-BE49-F238E27FC236}">
                  <a16:creationId xmlns:a16="http://schemas.microsoft.com/office/drawing/2014/main" id="{5E98421A-3262-1409-7466-115558840D5A}"/>
                </a:ext>
              </a:extLst>
            </p:cNvPr>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32;p14">
              <a:extLst>
                <a:ext uri="{FF2B5EF4-FFF2-40B4-BE49-F238E27FC236}">
                  <a16:creationId xmlns:a16="http://schemas.microsoft.com/office/drawing/2014/main" id="{EEA9DDAF-1D21-D66E-EA3C-64761402D6A8}"/>
                </a:ext>
              </a:extLst>
            </p:cNvPr>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33;p14">
              <a:extLst>
                <a:ext uri="{FF2B5EF4-FFF2-40B4-BE49-F238E27FC236}">
                  <a16:creationId xmlns:a16="http://schemas.microsoft.com/office/drawing/2014/main" id="{9123D779-5FDC-2736-80DF-82F31F8E3804}"/>
                </a:ext>
              </a:extLst>
            </p:cNvPr>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34;p14">
              <a:extLst>
                <a:ext uri="{FF2B5EF4-FFF2-40B4-BE49-F238E27FC236}">
                  <a16:creationId xmlns:a16="http://schemas.microsoft.com/office/drawing/2014/main" id="{3692CF3B-6963-79C5-3BC8-A76157612311}"/>
                </a:ext>
              </a:extLst>
            </p:cNvPr>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35;p14">
              <a:extLst>
                <a:ext uri="{FF2B5EF4-FFF2-40B4-BE49-F238E27FC236}">
                  <a16:creationId xmlns:a16="http://schemas.microsoft.com/office/drawing/2014/main" id="{2C223356-ACF3-03A6-AAC9-829A07C94380}"/>
                </a:ext>
              </a:extLst>
            </p:cNvPr>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36;p14">
              <a:extLst>
                <a:ext uri="{FF2B5EF4-FFF2-40B4-BE49-F238E27FC236}">
                  <a16:creationId xmlns:a16="http://schemas.microsoft.com/office/drawing/2014/main" id="{8C6A5A65-6214-EAA8-0B10-A166E98782A8}"/>
                </a:ext>
              </a:extLst>
            </p:cNvPr>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37;p14">
              <a:extLst>
                <a:ext uri="{FF2B5EF4-FFF2-40B4-BE49-F238E27FC236}">
                  <a16:creationId xmlns:a16="http://schemas.microsoft.com/office/drawing/2014/main" id="{87C60C86-28A7-D43C-B081-D69BF6C2F2CC}"/>
                </a:ext>
              </a:extLst>
            </p:cNvPr>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38;p14">
              <a:extLst>
                <a:ext uri="{FF2B5EF4-FFF2-40B4-BE49-F238E27FC236}">
                  <a16:creationId xmlns:a16="http://schemas.microsoft.com/office/drawing/2014/main" id="{EFF5A939-8F26-05FB-DA49-5F0EF9DAADD7}"/>
                </a:ext>
              </a:extLst>
            </p:cNvPr>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39;p14">
              <a:extLst>
                <a:ext uri="{FF2B5EF4-FFF2-40B4-BE49-F238E27FC236}">
                  <a16:creationId xmlns:a16="http://schemas.microsoft.com/office/drawing/2014/main" id="{BA5CBE4F-1CFA-B33D-2A0C-EFC1D6B32F7D}"/>
                </a:ext>
              </a:extLst>
            </p:cNvPr>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40;p14">
              <a:extLst>
                <a:ext uri="{FF2B5EF4-FFF2-40B4-BE49-F238E27FC236}">
                  <a16:creationId xmlns:a16="http://schemas.microsoft.com/office/drawing/2014/main" id="{094401F3-A327-B1EA-FD77-6A34EF2DB48C}"/>
                </a:ext>
              </a:extLst>
            </p:cNvPr>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41;p14">
              <a:extLst>
                <a:ext uri="{FF2B5EF4-FFF2-40B4-BE49-F238E27FC236}">
                  <a16:creationId xmlns:a16="http://schemas.microsoft.com/office/drawing/2014/main" id="{68F24341-3DA3-25F2-1D1C-4B06D74B92EF}"/>
                </a:ext>
              </a:extLst>
            </p:cNvPr>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42;p14">
              <a:extLst>
                <a:ext uri="{FF2B5EF4-FFF2-40B4-BE49-F238E27FC236}">
                  <a16:creationId xmlns:a16="http://schemas.microsoft.com/office/drawing/2014/main" id="{6BCCA9AE-5754-2119-31A7-580607033EAE}"/>
                </a:ext>
              </a:extLst>
            </p:cNvPr>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43;p14">
              <a:extLst>
                <a:ext uri="{FF2B5EF4-FFF2-40B4-BE49-F238E27FC236}">
                  <a16:creationId xmlns:a16="http://schemas.microsoft.com/office/drawing/2014/main" id="{E66173F0-02C4-7282-5C9B-87D18BC5E326}"/>
                </a:ext>
              </a:extLst>
            </p:cNvPr>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44;p14">
              <a:extLst>
                <a:ext uri="{FF2B5EF4-FFF2-40B4-BE49-F238E27FC236}">
                  <a16:creationId xmlns:a16="http://schemas.microsoft.com/office/drawing/2014/main" id="{66BFAB31-1A6C-2BFD-2483-DC0D44D1EE30}"/>
                </a:ext>
              </a:extLst>
            </p:cNvPr>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45;p14">
              <a:extLst>
                <a:ext uri="{FF2B5EF4-FFF2-40B4-BE49-F238E27FC236}">
                  <a16:creationId xmlns:a16="http://schemas.microsoft.com/office/drawing/2014/main" id="{4D7B00BF-2EB1-DE83-7E49-490351523683}"/>
                </a:ext>
              </a:extLst>
            </p:cNvPr>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46;p14">
              <a:extLst>
                <a:ext uri="{FF2B5EF4-FFF2-40B4-BE49-F238E27FC236}">
                  <a16:creationId xmlns:a16="http://schemas.microsoft.com/office/drawing/2014/main" id="{0064948D-F501-06E0-92C1-44AAF4005DEE}"/>
                </a:ext>
              </a:extLst>
            </p:cNvPr>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47;p14">
              <a:extLst>
                <a:ext uri="{FF2B5EF4-FFF2-40B4-BE49-F238E27FC236}">
                  <a16:creationId xmlns:a16="http://schemas.microsoft.com/office/drawing/2014/main" id="{DDAA1A70-95FB-2705-C3A0-AAC591C37F48}"/>
                </a:ext>
              </a:extLst>
            </p:cNvPr>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48;p14">
              <a:extLst>
                <a:ext uri="{FF2B5EF4-FFF2-40B4-BE49-F238E27FC236}">
                  <a16:creationId xmlns:a16="http://schemas.microsoft.com/office/drawing/2014/main" id="{7A65811E-493E-CCE3-D3C5-C680DA29D2F3}"/>
                </a:ext>
              </a:extLst>
            </p:cNvPr>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9;p14">
              <a:extLst>
                <a:ext uri="{FF2B5EF4-FFF2-40B4-BE49-F238E27FC236}">
                  <a16:creationId xmlns:a16="http://schemas.microsoft.com/office/drawing/2014/main" id="{C1941E1C-1844-D72F-A4C6-036F4736BD92}"/>
                </a:ext>
              </a:extLst>
            </p:cNvPr>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50;p14">
              <a:extLst>
                <a:ext uri="{FF2B5EF4-FFF2-40B4-BE49-F238E27FC236}">
                  <a16:creationId xmlns:a16="http://schemas.microsoft.com/office/drawing/2014/main" id="{284B8DE2-D975-FD28-1637-BBD0BA2E03DE}"/>
                </a:ext>
              </a:extLst>
            </p:cNvPr>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51;p14">
              <a:extLst>
                <a:ext uri="{FF2B5EF4-FFF2-40B4-BE49-F238E27FC236}">
                  <a16:creationId xmlns:a16="http://schemas.microsoft.com/office/drawing/2014/main" id="{C6EA996A-18FC-2169-A974-51457EB6D50E}"/>
                </a:ext>
              </a:extLst>
            </p:cNvPr>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52;p14">
              <a:extLst>
                <a:ext uri="{FF2B5EF4-FFF2-40B4-BE49-F238E27FC236}">
                  <a16:creationId xmlns:a16="http://schemas.microsoft.com/office/drawing/2014/main" id="{6E9EF799-6AE8-6636-B31F-2D50816FEC15}"/>
                </a:ext>
              </a:extLst>
            </p:cNvPr>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53;p14">
              <a:extLst>
                <a:ext uri="{FF2B5EF4-FFF2-40B4-BE49-F238E27FC236}">
                  <a16:creationId xmlns:a16="http://schemas.microsoft.com/office/drawing/2014/main" id="{C23AD1BB-D30A-5540-7BCD-5D35008C07F4}"/>
                </a:ext>
              </a:extLst>
            </p:cNvPr>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54;p14">
              <a:extLst>
                <a:ext uri="{FF2B5EF4-FFF2-40B4-BE49-F238E27FC236}">
                  <a16:creationId xmlns:a16="http://schemas.microsoft.com/office/drawing/2014/main" id="{C720B150-ACC7-F033-B114-9AE14D6E0A1A}"/>
                </a:ext>
              </a:extLst>
            </p:cNvPr>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55;p14">
              <a:extLst>
                <a:ext uri="{FF2B5EF4-FFF2-40B4-BE49-F238E27FC236}">
                  <a16:creationId xmlns:a16="http://schemas.microsoft.com/office/drawing/2014/main" id="{65EF8B5E-D3FA-9EE0-DE95-FA70E4D39A2F}"/>
                </a:ext>
              </a:extLst>
            </p:cNvPr>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56;p14">
              <a:extLst>
                <a:ext uri="{FF2B5EF4-FFF2-40B4-BE49-F238E27FC236}">
                  <a16:creationId xmlns:a16="http://schemas.microsoft.com/office/drawing/2014/main" id="{F888F1D2-D765-C5EC-6E94-55CD6694B43C}"/>
                </a:ext>
              </a:extLst>
            </p:cNvPr>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57;p14">
              <a:extLst>
                <a:ext uri="{FF2B5EF4-FFF2-40B4-BE49-F238E27FC236}">
                  <a16:creationId xmlns:a16="http://schemas.microsoft.com/office/drawing/2014/main" id="{71D3A939-5162-BB92-BCAF-7910B8C1DC74}"/>
                </a:ext>
              </a:extLst>
            </p:cNvPr>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58;p14">
              <a:extLst>
                <a:ext uri="{FF2B5EF4-FFF2-40B4-BE49-F238E27FC236}">
                  <a16:creationId xmlns:a16="http://schemas.microsoft.com/office/drawing/2014/main" id="{8CBF2B9E-E6BA-BF77-99D6-B74FC4232003}"/>
                </a:ext>
              </a:extLst>
            </p:cNvPr>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59;p14">
              <a:extLst>
                <a:ext uri="{FF2B5EF4-FFF2-40B4-BE49-F238E27FC236}">
                  <a16:creationId xmlns:a16="http://schemas.microsoft.com/office/drawing/2014/main" id="{15FAC20C-107A-C6C3-97F9-CB9C692F8EB8}"/>
                </a:ext>
              </a:extLst>
            </p:cNvPr>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60;p14">
              <a:extLst>
                <a:ext uri="{FF2B5EF4-FFF2-40B4-BE49-F238E27FC236}">
                  <a16:creationId xmlns:a16="http://schemas.microsoft.com/office/drawing/2014/main" id="{13B77270-77EE-3181-80A3-FDF76E8E95A2}"/>
                </a:ext>
              </a:extLst>
            </p:cNvPr>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61;p14">
              <a:extLst>
                <a:ext uri="{FF2B5EF4-FFF2-40B4-BE49-F238E27FC236}">
                  <a16:creationId xmlns:a16="http://schemas.microsoft.com/office/drawing/2014/main" id="{93D51D17-532E-E56D-1241-A8A2292CFA1D}"/>
                </a:ext>
              </a:extLst>
            </p:cNvPr>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62;p14">
              <a:extLst>
                <a:ext uri="{FF2B5EF4-FFF2-40B4-BE49-F238E27FC236}">
                  <a16:creationId xmlns:a16="http://schemas.microsoft.com/office/drawing/2014/main" id="{CF9DA73D-5857-5B0C-FD11-A13724308FDF}"/>
                </a:ext>
              </a:extLst>
            </p:cNvPr>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63;p14">
              <a:extLst>
                <a:ext uri="{FF2B5EF4-FFF2-40B4-BE49-F238E27FC236}">
                  <a16:creationId xmlns:a16="http://schemas.microsoft.com/office/drawing/2014/main" id="{775AAE69-6F0D-8909-D20A-C1B097CB967A}"/>
                </a:ext>
              </a:extLst>
            </p:cNvPr>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64;p14">
              <a:extLst>
                <a:ext uri="{FF2B5EF4-FFF2-40B4-BE49-F238E27FC236}">
                  <a16:creationId xmlns:a16="http://schemas.microsoft.com/office/drawing/2014/main" id="{3E930C46-4168-ECDA-1BED-679EB4075C52}"/>
                </a:ext>
              </a:extLst>
            </p:cNvPr>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65;p14">
              <a:extLst>
                <a:ext uri="{FF2B5EF4-FFF2-40B4-BE49-F238E27FC236}">
                  <a16:creationId xmlns:a16="http://schemas.microsoft.com/office/drawing/2014/main" id="{3DDACB29-197C-74AB-01B7-EF9D412B64FE}"/>
                </a:ext>
              </a:extLst>
            </p:cNvPr>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66;p14">
              <a:extLst>
                <a:ext uri="{FF2B5EF4-FFF2-40B4-BE49-F238E27FC236}">
                  <a16:creationId xmlns:a16="http://schemas.microsoft.com/office/drawing/2014/main" id="{146A27D1-8B77-0D23-C77C-CF3CFB7CA234}"/>
                </a:ext>
              </a:extLst>
            </p:cNvPr>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67;p14">
              <a:extLst>
                <a:ext uri="{FF2B5EF4-FFF2-40B4-BE49-F238E27FC236}">
                  <a16:creationId xmlns:a16="http://schemas.microsoft.com/office/drawing/2014/main" id="{00C60DB7-F58A-CFAE-CE0B-8CB6EA07E9FE}"/>
                </a:ext>
              </a:extLst>
            </p:cNvPr>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8;p14">
              <a:extLst>
                <a:ext uri="{FF2B5EF4-FFF2-40B4-BE49-F238E27FC236}">
                  <a16:creationId xmlns:a16="http://schemas.microsoft.com/office/drawing/2014/main" id="{8112157D-2916-CE70-377C-611D85257DF6}"/>
                </a:ext>
              </a:extLst>
            </p:cNvPr>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p14">
              <a:extLst>
                <a:ext uri="{FF2B5EF4-FFF2-40B4-BE49-F238E27FC236}">
                  <a16:creationId xmlns:a16="http://schemas.microsoft.com/office/drawing/2014/main" id="{8FD54638-2C37-697A-C743-0D18BB99B076}"/>
                </a:ext>
              </a:extLst>
            </p:cNvPr>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70;p14">
              <a:extLst>
                <a:ext uri="{FF2B5EF4-FFF2-40B4-BE49-F238E27FC236}">
                  <a16:creationId xmlns:a16="http://schemas.microsoft.com/office/drawing/2014/main" id="{854EEC36-22AB-1BE2-70D0-F2DD9EF532F4}"/>
                </a:ext>
              </a:extLst>
            </p:cNvPr>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71;p14">
              <a:extLst>
                <a:ext uri="{FF2B5EF4-FFF2-40B4-BE49-F238E27FC236}">
                  <a16:creationId xmlns:a16="http://schemas.microsoft.com/office/drawing/2014/main" id="{C9A7E3EE-1BFF-3F00-AD3E-EFB9B2B8E97A}"/>
                </a:ext>
              </a:extLst>
            </p:cNvPr>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72;p14">
              <a:extLst>
                <a:ext uri="{FF2B5EF4-FFF2-40B4-BE49-F238E27FC236}">
                  <a16:creationId xmlns:a16="http://schemas.microsoft.com/office/drawing/2014/main" id="{E715E89B-96A6-9D37-EA66-ED1CE0BF32C1}"/>
                </a:ext>
              </a:extLst>
            </p:cNvPr>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73;p14">
              <a:extLst>
                <a:ext uri="{FF2B5EF4-FFF2-40B4-BE49-F238E27FC236}">
                  <a16:creationId xmlns:a16="http://schemas.microsoft.com/office/drawing/2014/main" id="{8321CFEE-4282-489F-2AEC-8DCEED0AE96E}"/>
                </a:ext>
              </a:extLst>
            </p:cNvPr>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74;p14">
              <a:extLst>
                <a:ext uri="{FF2B5EF4-FFF2-40B4-BE49-F238E27FC236}">
                  <a16:creationId xmlns:a16="http://schemas.microsoft.com/office/drawing/2014/main" id="{AF55B5F7-AB09-6952-BF74-5974DC3F7BD2}"/>
                </a:ext>
              </a:extLst>
            </p:cNvPr>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75;p14">
              <a:extLst>
                <a:ext uri="{FF2B5EF4-FFF2-40B4-BE49-F238E27FC236}">
                  <a16:creationId xmlns:a16="http://schemas.microsoft.com/office/drawing/2014/main" id="{9B5A550F-2CC0-C8F5-A6FF-3B0703D4C485}"/>
                </a:ext>
              </a:extLst>
            </p:cNvPr>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76;p14">
              <a:extLst>
                <a:ext uri="{FF2B5EF4-FFF2-40B4-BE49-F238E27FC236}">
                  <a16:creationId xmlns:a16="http://schemas.microsoft.com/office/drawing/2014/main" id="{43AD5C3D-6887-5AA9-5090-CD211F8DB105}"/>
                </a:ext>
              </a:extLst>
            </p:cNvPr>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77;p14">
              <a:extLst>
                <a:ext uri="{FF2B5EF4-FFF2-40B4-BE49-F238E27FC236}">
                  <a16:creationId xmlns:a16="http://schemas.microsoft.com/office/drawing/2014/main" id="{32733720-B69C-AC31-A6F7-3D71F5CC3990}"/>
                </a:ext>
              </a:extLst>
            </p:cNvPr>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78;p14">
              <a:extLst>
                <a:ext uri="{FF2B5EF4-FFF2-40B4-BE49-F238E27FC236}">
                  <a16:creationId xmlns:a16="http://schemas.microsoft.com/office/drawing/2014/main" id="{ED2A4412-F73D-02BC-A999-2A912FDAED41}"/>
                </a:ext>
              </a:extLst>
            </p:cNvPr>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79;p14">
              <a:extLst>
                <a:ext uri="{FF2B5EF4-FFF2-40B4-BE49-F238E27FC236}">
                  <a16:creationId xmlns:a16="http://schemas.microsoft.com/office/drawing/2014/main" id="{438C4E35-114F-E1D3-0E75-4A076A225A45}"/>
                </a:ext>
              </a:extLst>
            </p:cNvPr>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80;p14">
              <a:extLst>
                <a:ext uri="{FF2B5EF4-FFF2-40B4-BE49-F238E27FC236}">
                  <a16:creationId xmlns:a16="http://schemas.microsoft.com/office/drawing/2014/main" id="{4E2BC5B5-F997-901D-41CA-6EB1CAA903A3}"/>
                </a:ext>
              </a:extLst>
            </p:cNvPr>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81;p14">
              <a:extLst>
                <a:ext uri="{FF2B5EF4-FFF2-40B4-BE49-F238E27FC236}">
                  <a16:creationId xmlns:a16="http://schemas.microsoft.com/office/drawing/2014/main" id="{7C29A75B-3F63-73CA-F13D-BE9D343826D0}"/>
                </a:ext>
              </a:extLst>
            </p:cNvPr>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82;p14">
              <a:extLst>
                <a:ext uri="{FF2B5EF4-FFF2-40B4-BE49-F238E27FC236}">
                  <a16:creationId xmlns:a16="http://schemas.microsoft.com/office/drawing/2014/main" id="{C709F67B-B382-6242-0D20-CC4B9611D76E}"/>
                </a:ext>
              </a:extLst>
            </p:cNvPr>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83;p14">
              <a:extLst>
                <a:ext uri="{FF2B5EF4-FFF2-40B4-BE49-F238E27FC236}">
                  <a16:creationId xmlns:a16="http://schemas.microsoft.com/office/drawing/2014/main" id="{89074DB9-CE2E-B4B7-F1C4-70CF3EC3894D}"/>
                </a:ext>
              </a:extLst>
            </p:cNvPr>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84;p14">
              <a:extLst>
                <a:ext uri="{FF2B5EF4-FFF2-40B4-BE49-F238E27FC236}">
                  <a16:creationId xmlns:a16="http://schemas.microsoft.com/office/drawing/2014/main" id="{0ECB6C9E-647B-43E0-EF7C-83878D8EC523}"/>
                </a:ext>
              </a:extLst>
            </p:cNvPr>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85;p14">
              <a:extLst>
                <a:ext uri="{FF2B5EF4-FFF2-40B4-BE49-F238E27FC236}">
                  <a16:creationId xmlns:a16="http://schemas.microsoft.com/office/drawing/2014/main" id="{55D430B3-CBDF-E0F6-7EB2-606AF6A96C54}"/>
                </a:ext>
              </a:extLst>
            </p:cNvPr>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86;p14">
              <a:extLst>
                <a:ext uri="{FF2B5EF4-FFF2-40B4-BE49-F238E27FC236}">
                  <a16:creationId xmlns:a16="http://schemas.microsoft.com/office/drawing/2014/main" id="{88F7C382-AD2D-25BE-65AA-E2476D80C671}"/>
                </a:ext>
              </a:extLst>
            </p:cNvPr>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87;p14">
              <a:extLst>
                <a:ext uri="{FF2B5EF4-FFF2-40B4-BE49-F238E27FC236}">
                  <a16:creationId xmlns:a16="http://schemas.microsoft.com/office/drawing/2014/main" id="{C0D81D4F-5CDB-3AEF-44F3-5780ECEDC681}"/>
                </a:ext>
              </a:extLst>
            </p:cNvPr>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88;p14">
              <a:extLst>
                <a:ext uri="{FF2B5EF4-FFF2-40B4-BE49-F238E27FC236}">
                  <a16:creationId xmlns:a16="http://schemas.microsoft.com/office/drawing/2014/main" id="{B998F0A0-7338-97C6-1C21-1981DC5DF623}"/>
                </a:ext>
              </a:extLst>
            </p:cNvPr>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89;p14">
              <a:extLst>
                <a:ext uri="{FF2B5EF4-FFF2-40B4-BE49-F238E27FC236}">
                  <a16:creationId xmlns:a16="http://schemas.microsoft.com/office/drawing/2014/main" id="{3FBFFDE4-5D66-0EE0-9C3F-35DBF8C0DFFC}"/>
                </a:ext>
              </a:extLst>
            </p:cNvPr>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90;p14">
              <a:extLst>
                <a:ext uri="{FF2B5EF4-FFF2-40B4-BE49-F238E27FC236}">
                  <a16:creationId xmlns:a16="http://schemas.microsoft.com/office/drawing/2014/main" id="{613BAD33-4867-640C-B720-B512E81B54CC}"/>
                </a:ext>
              </a:extLst>
            </p:cNvPr>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91;p14">
              <a:extLst>
                <a:ext uri="{FF2B5EF4-FFF2-40B4-BE49-F238E27FC236}">
                  <a16:creationId xmlns:a16="http://schemas.microsoft.com/office/drawing/2014/main" id="{3B5599BA-59D4-7B46-32D1-6954A1A42B66}"/>
                </a:ext>
              </a:extLst>
            </p:cNvPr>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92;p14">
              <a:extLst>
                <a:ext uri="{FF2B5EF4-FFF2-40B4-BE49-F238E27FC236}">
                  <a16:creationId xmlns:a16="http://schemas.microsoft.com/office/drawing/2014/main" id="{6B04FF29-7889-7CAF-B246-04DD9235DF01}"/>
                </a:ext>
              </a:extLst>
            </p:cNvPr>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93;p14">
              <a:extLst>
                <a:ext uri="{FF2B5EF4-FFF2-40B4-BE49-F238E27FC236}">
                  <a16:creationId xmlns:a16="http://schemas.microsoft.com/office/drawing/2014/main" id="{B0F42499-38E0-08DA-FEC8-AFBA7D396BD1}"/>
                </a:ext>
              </a:extLst>
            </p:cNvPr>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94;p14">
              <a:extLst>
                <a:ext uri="{FF2B5EF4-FFF2-40B4-BE49-F238E27FC236}">
                  <a16:creationId xmlns:a16="http://schemas.microsoft.com/office/drawing/2014/main" id="{39F9B26D-5FBF-82BF-B74E-D5AF976EFDC6}"/>
                </a:ext>
              </a:extLst>
            </p:cNvPr>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95;p14">
              <a:extLst>
                <a:ext uri="{FF2B5EF4-FFF2-40B4-BE49-F238E27FC236}">
                  <a16:creationId xmlns:a16="http://schemas.microsoft.com/office/drawing/2014/main" id="{FDF5F889-8029-1D23-FA83-141A1EE95BBE}"/>
                </a:ext>
              </a:extLst>
            </p:cNvPr>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96;p14">
              <a:extLst>
                <a:ext uri="{FF2B5EF4-FFF2-40B4-BE49-F238E27FC236}">
                  <a16:creationId xmlns:a16="http://schemas.microsoft.com/office/drawing/2014/main" id="{47D78181-D755-3272-C830-0EE5FC9C1DA8}"/>
                </a:ext>
              </a:extLst>
            </p:cNvPr>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97;p14">
              <a:extLst>
                <a:ext uri="{FF2B5EF4-FFF2-40B4-BE49-F238E27FC236}">
                  <a16:creationId xmlns:a16="http://schemas.microsoft.com/office/drawing/2014/main" id="{81B68039-C5D8-FCF3-0D65-E08CC8E11FEB}"/>
                </a:ext>
              </a:extLst>
            </p:cNvPr>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98;p14">
              <a:extLst>
                <a:ext uri="{FF2B5EF4-FFF2-40B4-BE49-F238E27FC236}">
                  <a16:creationId xmlns:a16="http://schemas.microsoft.com/office/drawing/2014/main" id="{104C953B-56E8-4D4D-BF33-EAD603040A65}"/>
                </a:ext>
              </a:extLst>
            </p:cNvPr>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99;p14">
              <a:extLst>
                <a:ext uri="{FF2B5EF4-FFF2-40B4-BE49-F238E27FC236}">
                  <a16:creationId xmlns:a16="http://schemas.microsoft.com/office/drawing/2014/main" id="{ECE19A73-F7CF-CF42-29CF-E19AECFBD993}"/>
                </a:ext>
              </a:extLst>
            </p:cNvPr>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00;p14">
              <a:extLst>
                <a:ext uri="{FF2B5EF4-FFF2-40B4-BE49-F238E27FC236}">
                  <a16:creationId xmlns:a16="http://schemas.microsoft.com/office/drawing/2014/main" id="{E2973DCB-E54A-AB85-1198-064A9E9C28F4}"/>
                </a:ext>
              </a:extLst>
            </p:cNvPr>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01;p14">
              <a:extLst>
                <a:ext uri="{FF2B5EF4-FFF2-40B4-BE49-F238E27FC236}">
                  <a16:creationId xmlns:a16="http://schemas.microsoft.com/office/drawing/2014/main" id="{830B8975-E864-2E7D-1475-922D4A2AE9A0}"/>
                </a:ext>
              </a:extLst>
            </p:cNvPr>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02;p14">
              <a:extLst>
                <a:ext uri="{FF2B5EF4-FFF2-40B4-BE49-F238E27FC236}">
                  <a16:creationId xmlns:a16="http://schemas.microsoft.com/office/drawing/2014/main" id="{00EE86C3-4139-CCDB-1EB0-A0C722A879CF}"/>
                </a:ext>
              </a:extLst>
            </p:cNvPr>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03;p14">
              <a:extLst>
                <a:ext uri="{FF2B5EF4-FFF2-40B4-BE49-F238E27FC236}">
                  <a16:creationId xmlns:a16="http://schemas.microsoft.com/office/drawing/2014/main" id="{F01211B4-1302-9F98-E156-B823535D4DF5}"/>
                </a:ext>
              </a:extLst>
            </p:cNvPr>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04;p14">
              <a:extLst>
                <a:ext uri="{FF2B5EF4-FFF2-40B4-BE49-F238E27FC236}">
                  <a16:creationId xmlns:a16="http://schemas.microsoft.com/office/drawing/2014/main" id="{6343FE86-86FC-8319-4268-BE5C4EAAB437}"/>
                </a:ext>
              </a:extLst>
            </p:cNvPr>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05;p14">
              <a:extLst>
                <a:ext uri="{FF2B5EF4-FFF2-40B4-BE49-F238E27FC236}">
                  <a16:creationId xmlns:a16="http://schemas.microsoft.com/office/drawing/2014/main" id="{14A8E3C8-E8AB-F5A2-568B-96C8DE66C13A}"/>
                </a:ext>
              </a:extLst>
            </p:cNvPr>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06;p14">
              <a:extLst>
                <a:ext uri="{FF2B5EF4-FFF2-40B4-BE49-F238E27FC236}">
                  <a16:creationId xmlns:a16="http://schemas.microsoft.com/office/drawing/2014/main" id="{6C9B13EF-AB8F-49DF-0BCB-332C36710277}"/>
                </a:ext>
              </a:extLst>
            </p:cNvPr>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07;p14">
              <a:extLst>
                <a:ext uri="{FF2B5EF4-FFF2-40B4-BE49-F238E27FC236}">
                  <a16:creationId xmlns:a16="http://schemas.microsoft.com/office/drawing/2014/main" id="{3915AC20-D1C2-6FA2-26A3-2B28DCDCD5F6}"/>
                </a:ext>
              </a:extLst>
            </p:cNvPr>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08;p14">
              <a:extLst>
                <a:ext uri="{FF2B5EF4-FFF2-40B4-BE49-F238E27FC236}">
                  <a16:creationId xmlns:a16="http://schemas.microsoft.com/office/drawing/2014/main" id="{5F883897-2B0D-494B-A332-C7846B88EF3A}"/>
                </a:ext>
              </a:extLst>
            </p:cNvPr>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09;p14">
              <a:extLst>
                <a:ext uri="{FF2B5EF4-FFF2-40B4-BE49-F238E27FC236}">
                  <a16:creationId xmlns:a16="http://schemas.microsoft.com/office/drawing/2014/main" id="{39580510-511A-5C9D-E156-E05E10C2DFE6}"/>
                </a:ext>
              </a:extLst>
            </p:cNvPr>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10;p14">
              <a:extLst>
                <a:ext uri="{FF2B5EF4-FFF2-40B4-BE49-F238E27FC236}">
                  <a16:creationId xmlns:a16="http://schemas.microsoft.com/office/drawing/2014/main" id="{E8C6187E-60F9-DCFD-00BC-0FF4D4514D0C}"/>
                </a:ext>
              </a:extLst>
            </p:cNvPr>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11;p14">
              <a:extLst>
                <a:ext uri="{FF2B5EF4-FFF2-40B4-BE49-F238E27FC236}">
                  <a16:creationId xmlns:a16="http://schemas.microsoft.com/office/drawing/2014/main" id="{4E222B79-A5C1-629A-5693-8A37BA7E6770}"/>
                </a:ext>
              </a:extLst>
            </p:cNvPr>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12;p14">
              <a:extLst>
                <a:ext uri="{FF2B5EF4-FFF2-40B4-BE49-F238E27FC236}">
                  <a16:creationId xmlns:a16="http://schemas.microsoft.com/office/drawing/2014/main" id="{BA0F2038-BCC9-5BAC-26BB-698213E5AFAB}"/>
                </a:ext>
              </a:extLst>
            </p:cNvPr>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13;p14">
              <a:extLst>
                <a:ext uri="{FF2B5EF4-FFF2-40B4-BE49-F238E27FC236}">
                  <a16:creationId xmlns:a16="http://schemas.microsoft.com/office/drawing/2014/main" id="{25141924-8C51-97F3-5E56-E8478D8E3037}"/>
                </a:ext>
              </a:extLst>
            </p:cNvPr>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14;p14">
              <a:extLst>
                <a:ext uri="{FF2B5EF4-FFF2-40B4-BE49-F238E27FC236}">
                  <a16:creationId xmlns:a16="http://schemas.microsoft.com/office/drawing/2014/main" id="{2AC44993-DBDB-038B-0C38-68D9B0FDCF2C}"/>
                </a:ext>
              </a:extLst>
            </p:cNvPr>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15;p14">
              <a:extLst>
                <a:ext uri="{FF2B5EF4-FFF2-40B4-BE49-F238E27FC236}">
                  <a16:creationId xmlns:a16="http://schemas.microsoft.com/office/drawing/2014/main" id="{C5DDC2BF-87F8-8964-6247-FAFF9F235D0E}"/>
                </a:ext>
              </a:extLst>
            </p:cNvPr>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16;p14">
              <a:extLst>
                <a:ext uri="{FF2B5EF4-FFF2-40B4-BE49-F238E27FC236}">
                  <a16:creationId xmlns:a16="http://schemas.microsoft.com/office/drawing/2014/main" id="{78F7F9D8-69E1-27D1-54BB-C0EF1EDF0264}"/>
                </a:ext>
              </a:extLst>
            </p:cNvPr>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17;p14">
              <a:extLst>
                <a:ext uri="{FF2B5EF4-FFF2-40B4-BE49-F238E27FC236}">
                  <a16:creationId xmlns:a16="http://schemas.microsoft.com/office/drawing/2014/main" id="{8C473AAE-06E0-6DA7-0F8E-43DA1143F16C}"/>
                </a:ext>
              </a:extLst>
            </p:cNvPr>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18;p14">
              <a:extLst>
                <a:ext uri="{FF2B5EF4-FFF2-40B4-BE49-F238E27FC236}">
                  <a16:creationId xmlns:a16="http://schemas.microsoft.com/office/drawing/2014/main" id="{A5A22A26-78CF-6505-5614-D3C2DE8EB537}"/>
                </a:ext>
              </a:extLst>
            </p:cNvPr>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19;p14">
              <a:extLst>
                <a:ext uri="{FF2B5EF4-FFF2-40B4-BE49-F238E27FC236}">
                  <a16:creationId xmlns:a16="http://schemas.microsoft.com/office/drawing/2014/main" id="{1B073A98-4B78-6956-6EFA-CC844E594727}"/>
                </a:ext>
              </a:extLst>
            </p:cNvPr>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20;p14">
              <a:extLst>
                <a:ext uri="{FF2B5EF4-FFF2-40B4-BE49-F238E27FC236}">
                  <a16:creationId xmlns:a16="http://schemas.microsoft.com/office/drawing/2014/main" id="{152FD439-C980-732A-3275-3BEB0F51CC71}"/>
                </a:ext>
              </a:extLst>
            </p:cNvPr>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21;p14">
              <a:extLst>
                <a:ext uri="{FF2B5EF4-FFF2-40B4-BE49-F238E27FC236}">
                  <a16:creationId xmlns:a16="http://schemas.microsoft.com/office/drawing/2014/main" id="{E976AE40-11AA-D4A6-7720-0DFF581ED604}"/>
                </a:ext>
              </a:extLst>
            </p:cNvPr>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22;p14">
              <a:extLst>
                <a:ext uri="{FF2B5EF4-FFF2-40B4-BE49-F238E27FC236}">
                  <a16:creationId xmlns:a16="http://schemas.microsoft.com/office/drawing/2014/main" id="{E4EB8398-726C-8B11-C4C3-8D329ADE62BA}"/>
                </a:ext>
              </a:extLst>
            </p:cNvPr>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23;p14">
              <a:extLst>
                <a:ext uri="{FF2B5EF4-FFF2-40B4-BE49-F238E27FC236}">
                  <a16:creationId xmlns:a16="http://schemas.microsoft.com/office/drawing/2014/main" id="{0FD12FC3-B6F4-CE59-88E5-4BBFB7BA9E12}"/>
                </a:ext>
              </a:extLst>
            </p:cNvPr>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24;p14">
              <a:extLst>
                <a:ext uri="{FF2B5EF4-FFF2-40B4-BE49-F238E27FC236}">
                  <a16:creationId xmlns:a16="http://schemas.microsoft.com/office/drawing/2014/main" id="{DC7FD6DD-150A-DB17-D816-26DA480ABDCD}"/>
                </a:ext>
              </a:extLst>
            </p:cNvPr>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25;p14">
              <a:extLst>
                <a:ext uri="{FF2B5EF4-FFF2-40B4-BE49-F238E27FC236}">
                  <a16:creationId xmlns:a16="http://schemas.microsoft.com/office/drawing/2014/main" id="{CA2BD258-1904-81E7-BBE5-675D0C2EDBC7}"/>
                </a:ext>
              </a:extLst>
            </p:cNvPr>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26;p14">
              <a:extLst>
                <a:ext uri="{FF2B5EF4-FFF2-40B4-BE49-F238E27FC236}">
                  <a16:creationId xmlns:a16="http://schemas.microsoft.com/office/drawing/2014/main" id="{17E96B19-8D8B-16F7-0A13-40160CBF0D4F}"/>
                </a:ext>
              </a:extLst>
            </p:cNvPr>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27;p14">
              <a:extLst>
                <a:ext uri="{FF2B5EF4-FFF2-40B4-BE49-F238E27FC236}">
                  <a16:creationId xmlns:a16="http://schemas.microsoft.com/office/drawing/2014/main" id="{AD4BF176-17F9-81B6-0D09-A0B608E1ABBD}"/>
                </a:ext>
              </a:extLst>
            </p:cNvPr>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28;p14">
              <a:extLst>
                <a:ext uri="{FF2B5EF4-FFF2-40B4-BE49-F238E27FC236}">
                  <a16:creationId xmlns:a16="http://schemas.microsoft.com/office/drawing/2014/main" id="{FD5D6E71-D565-FFFB-CDEB-0E63E4FAC55A}"/>
                </a:ext>
              </a:extLst>
            </p:cNvPr>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29;p14">
              <a:extLst>
                <a:ext uri="{FF2B5EF4-FFF2-40B4-BE49-F238E27FC236}">
                  <a16:creationId xmlns:a16="http://schemas.microsoft.com/office/drawing/2014/main" id="{26266392-C33B-B582-127C-ECDD3A7EF576}"/>
                </a:ext>
              </a:extLst>
            </p:cNvPr>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30;p14">
              <a:extLst>
                <a:ext uri="{FF2B5EF4-FFF2-40B4-BE49-F238E27FC236}">
                  <a16:creationId xmlns:a16="http://schemas.microsoft.com/office/drawing/2014/main" id="{F80C5661-B837-7B50-1234-21C40F7DF60A}"/>
                </a:ext>
              </a:extLst>
            </p:cNvPr>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31;p14">
              <a:extLst>
                <a:ext uri="{FF2B5EF4-FFF2-40B4-BE49-F238E27FC236}">
                  <a16:creationId xmlns:a16="http://schemas.microsoft.com/office/drawing/2014/main" id="{C331ADCE-FC64-A3AC-47E8-2B201208838F}"/>
                </a:ext>
              </a:extLst>
            </p:cNvPr>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32;p14">
              <a:extLst>
                <a:ext uri="{FF2B5EF4-FFF2-40B4-BE49-F238E27FC236}">
                  <a16:creationId xmlns:a16="http://schemas.microsoft.com/office/drawing/2014/main" id="{FE6C4C36-B206-D4C4-021D-CF79D0B2D27A}"/>
                </a:ext>
              </a:extLst>
            </p:cNvPr>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33;p14">
              <a:extLst>
                <a:ext uri="{FF2B5EF4-FFF2-40B4-BE49-F238E27FC236}">
                  <a16:creationId xmlns:a16="http://schemas.microsoft.com/office/drawing/2014/main" id="{4C0F5996-2AFB-1A85-C75D-18EDA3A072E2}"/>
                </a:ext>
              </a:extLst>
            </p:cNvPr>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34;p14">
              <a:extLst>
                <a:ext uri="{FF2B5EF4-FFF2-40B4-BE49-F238E27FC236}">
                  <a16:creationId xmlns:a16="http://schemas.microsoft.com/office/drawing/2014/main" id="{EBEA2A3E-4EF9-815D-7C90-64FC5AB108CF}"/>
                </a:ext>
              </a:extLst>
            </p:cNvPr>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35;p14">
              <a:extLst>
                <a:ext uri="{FF2B5EF4-FFF2-40B4-BE49-F238E27FC236}">
                  <a16:creationId xmlns:a16="http://schemas.microsoft.com/office/drawing/2014/main" id="{EF48BF1C-9846-2D3F-6B07-E1528746739F}"/>
                </a:ext>
              </a:extLst>
            </p:cNvPr>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36;p14">
              <a:extLst>
                <a:ext uri="{FF2B5EF4-FFF2-40B4-BE49-F238E27FC236}">
                  <a16:creationId xmlns:a16="http://schemas.microsoft.com/office/drawing/2014/main" id="{BD717AEE-C54D-84BE-8DBE-C36AE3AC8A72}"/>
                </a:ext>
              </a:extLst>
            </p:cNvPr>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37;p14">
              <a:extLst>
                <a:ext uri="{FF2B5EF4-FFF2-40B4-BE49-F238E27FC236}">
                  <a16:creationId xmlns:a16="http://schemas.microsoft.com/office/drawing/2014/main" id="{566E2285-0FD9-8D26-074E-AEBF380D1A58}"/>
                </a:ext>
              </a:extLst>
            </p:cNvPr>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38;p14">
              <a:extLst>
                <a:ext uri="{FF2B5EF4-FFF2-40B4-BE49-F238E27FC236}">
                  <a16:creationId xmlns:a16="http://schemas.microsoft.com/office/drawing/2014/main" id="{BF2A5D43-17E7-80DB-DF3F-CFB54D2976B1}"/>
                </a:ext>
              </a:extLst>
            </p:cNvPr>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39;p14">
              <a:extLst>
                <a:ext uri="{FF2B5EF4-FFF2-40B4-BE49-F238E27FC236}">
                  <a16:creationId xmlns:a16="http://schemas.microsoft.com/office/drawing/2014/main" id="{5BC49E91-5A79-5260-B35A-D03D76F4C38B}"/>
                </a:ext>
              </a:extLst>
            </p:cNvPr>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40;p14">
              <a:extLst>
                <a:ext uri="{FF2B5EF4-FFF2-40B4-BE49-F238E27FC236}">
                  <a16:creationId xmlns:a16="http://schemas.microsoft.com/office/drawing/2014/main" id="{711CCEFA-72D8-6995-060A-6E3AFB2716AC}"/>
                </a:ext>
              </a:extLst>
            </p:cNvPr>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41;p14">
              <a:extLst>
                <a:ext uri="{FF2B5EF4-FFF2-40B4-BE49-F238E27FC236}">
                  <a16:creationId xmlns:a16="http://schemas.microsoft.com/office/drawing/2014/main" id="{F397648C-F8EF-EA20-AF9D-D2A62FA779E9}"/>
                </a:ext>
              </a:extLst>
            </p:cNvPr>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42;p14">
              <a:extLst>
                <a:ext uri="{FF2B5EF4-FFF2-40B4-BE49-F238E27FC236}">
                  <a16:creationId xmlns:a16="http://schemas.microsoft.com/office/drawing/2014/main" id="{40C9FF03-B41D-2BA5-05F2-610FD39F6337}"/>
                </a:ext>
              </a:extLst>
            </p:cNvPr>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43;p14">
              <a:extLst>
                <a:ext uri="{FF2B5EF4-FFF2-40B4-BE49-F238E27FC236}">
                  <a16:creationId xmlns:a16="http://schemas.microsoft.com/office/drawing/2014/main" id="{38025ACC-009B-10A9-4983-BD38F2AFA608}"/>
                </a:ext>
              </a:extLst>
            </p:cNvPr>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44;p14">
              <a:extLst>
                <a:ext uri="{FF2B5EF4-FFF2-40B4-BE49-F238E27FC236}">
                  <a16:creationId xmlns:a16="http://schemas.microsoft.com/office/drawing/2014/main" id="{28EC8CF6-819C-2F33-42D6-373C8FF65164}"/>
                </a:ext>
              </a:extLst>
            </p:cNvPr>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45;p14">
              <a:extLst>
                <a:ext uri="{FF2B5EF4-FFF2-40B4-BE49-F238E27FC236}">
                  <a16:creationId xmlns:a16="http://schemas.microsoft.com/office/drawing/2014/main" id="{EF47BE64-82F2-E16D-2685-B72298C2330B}"/>
                </a:ext>
              </a:extLst>
            </p:cNvPr>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46;p14">
              <a:extLst>
                <a:ext uri="{FF2B5EF4-FFF2-40B4-BE49-F238E27FC236}">
                  <a16:creationId xmlns:a16="http://schemas.microsoft.com/office/drawing/2014/main" id="{4563C4A8-2402-1D8D-A32E-190E3BCBD954}"/>
                </a:ext>
              </a:extLst>
            </p:cNvPr>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47;p14">
              <a:extLst>
                <a:ext uri="{FF2B5EF4-FFF2-40B4-BE49-F238E27FC236}">
                  <a16:creationId xmlns:a16="http://schemas.microsoft.com/office/drawing/2014/main" id="{A78DD917-6973-8775-BC0A-62EC87EE21B7}"/>
                </a:ext>
              </a:extLst>
            </p:cNvPr>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48;p14">
              <a:extLst>
                <a:ext uri="{FF2B5EF4-FFF2-40B4-BE49-F238E27FC236}">
                  <a16:creationId xmlns:a16="http://schemas.microsoft.com/office/drawing/2014/main" id="{E088F4D6-7A5B-A79E-CF71-A9046D34C8C8}"/>
                </a:ext>
              </a:extLst>
            </p:cNvPr>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49;p14">
              <a:extLst>
                <a:ext uri="{FF2B5EF4-FFF2-40B4-BE49-F238E27FC236}">
                  <a16:creationId xmlns:a16="http://schemas.microsoft.com/office/drawing/2014/main" id="{067DAECA-7E52-559D-0DA8-E7E7C0D5CBB1}"/>
                </a:ext>
              </a:extLst>
            </p:cNvPr>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50;p14">
              <a:extLst>
                <a:ext uri="{FF2B5EF4-FFF2-40B4-BE49-F238E27FC236}">
                  <a16:creationId xmlns:a16="http://schemas.microsoft.com/office/drawing/2014/main" id="{72506B10-E1C2-A5D4-1F66-3B1097755163}"/>
                </a:ext>
              </a:extLst>
            </p:cNvPr>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51;p14">
              <a:extLst>
                <a:ext uri="{FF2B5EF4-FFF2-40B4-BE49-F238E27FC236}">
                  <a16:creationId xmlns:a16="http://schemas.microsoft.com/office/drawing/2014/main" id="{727A3765-CE8A-8BBE-166A-F0EA2A9B351F}"/>
                </a:ext>
              </a:extLst>
            </p:cNvPr>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52;p14">
              <a:extLst>
                <a:ext uri="{FF2B5EF4-FFF2-40B4-BE49-F238E27FC236}">
                  <a16:creationId xmlns:a16="http://schemas.microsoft.com/office/drawing/2014/main" id="{47CCAB92-DED4-E5F9-B76D-2B5026CD34E7}"/>
                </a:ext>
              </a:extLst>
            </p:cNvPr>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53;p14">
              <a:extLst>
                <a:ext uri="{FF2B5EF4-FFF2-40B4-BE49-F238E27FC236}">
                  <a16:creationId xmlns:a16="http://schemas.microsoft.com/office/drawing/2014/main" id="{4261E8E2-DB50-14E7-4019-0F56558648F2}"/>
                </a:ext>
              </a:extLst>
            </p:cNvPr>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54;p14">
              <a:extLst>
                <a:ext uri="{FF2B5EF4-FFF2-40B4-BE49-F238E27FC236}">
                  <a16:creationId xmlns:a16="http://schemas.microsoft.com/office/drawing/2014/main" id="{F189AC03-95E0-5616-934F-5EB304A633F5}"/>
                </a:ext>
              </a:extLst>
            </p:cNvPr>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55;p14">
              <a:extLst>
                <a:ext uri="{FF2B5EF4-FFF2-40B4-BE49-F238E27FC236}">
                  <a16:creationId xmlns:a16="http://schemas.microsoft.com/office/drawing/2014/main" id="{B292C3F1-91D4-3E34-A9F0-049571682BD0}"/>
                </a:ext>
              </a:extLst>
            </p:cNvPr>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56;p14">
              <a:extLst>
                <a:ext uri="{FF2B5EF4-FFF2-40B4-BE49-F238E27FC236}">
                  <a16:creationId xmlns:a16="http://schemas.microsoft.com/office/drawing/2014/main" id="{FD133169-9B8E-FED5-3AFB-4540D9ABF201}"/>
                </a:ext>
              </a:extLst>
            </p:cNvPr>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57;p14">
              <a:extLst>
                <a:ext uri="{FF2B5EF4-FFF2-40B4-BE49-F238E27FC236}">
                  <a16:creationId xmlns:a16="http://schemas.microsoft.com/office/drawing/2014/main" id="{77DE24EC-E300-CC61-2280-E548B5586671}"/>
                </a:ext>
              </a:extLst>
            </p:cNvPr>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58;p14">
              <a:extLst>
                <a:ext uri="{FF2B5EF4-FFF2-40B4-BE49-F238E27FC236}">
                  <a16:creationId xmlns:a16="http://schemas.microsoft.com/office/drawing/2014/main" id="{71DD0AF7-D18B-66B2-EA69-88835596D629}"/>
                </a:ext>
              </a:extLst>
            </p:cNvPr>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59;p14">
              <a:extLst>
                <a:ext uri="{FF2B5EF4-FFF2-40B4-BE49-F238E27FC236}">
                  <a16:creationId xmlns:a16="http://schemas.microsoft.com/office/drawing/2014/main" id="{6FD81C6E-99BC-1CF3-0B2A-09C4E574B6BE}"/>
                </a:ext>
              </a:extLst>
            </p:cNvPr>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60;p14">
              <a:extLst>
                <a:ext uri="{FF2B5EF4-FFF2-40B4-BE49-F238E27FC236}">
                  <a16:creationId xmlns:a16="http://schemas.microsoft.com/office/drawing/2014/main" id="{59729EC7-9EDB-63FE-163D-E3BA3D0FB60F}"/>
                </a:ext>
              </a:extLst>
            </p:cNvPr>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61;p14">
              <a:extLst>
                <a:ext uri="{FF2B5EF4-FFF2-40B4-BE49-F238E27FC236}">
                  <a16:creationId xmlns:a16="http://schemas.microsoft.com/office/drawing/2014/main" id="{60B7A93B-8FB1-C8BA-07E7-AE62D3B98913}"/>
                </a:ext>
              </a:extLst>
            </p:cNvPr>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62;p14">
              <a:extLst>
                <a:ext uri="{FF2B5EF4-FFF2-40B4-BE49-F238E27FC236}">
                  <a16:creationId xmlns:a16="http://schemas.microsoft.com/office/drawing/2014/main" id="{4672EBCE-11C1-3086-4FA3-24E95D6D55BA}"/>
                </a:ext>
              </a:extLst>
            </p:cNvPr>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63;p14">
              <a:extLst>
                <a:ext uri="{FF2B5EF4-FFF2-40B4-BE49-F238E27FC236}">
                  <a16:creationId xmlns:a16="http://schemas.microsoft.com/office/drawing/2014/main" id="{4B620AE5-9C54-D2D7-2877-45CC85873A85}"/>
                </a:ext>
              </a:extLst>
            </p:cNvPr>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64;p14">
              <a:extLst>
                <a:ext uri="{FF2B5EF4-FFF2-40B4-BE49-F238E27FC236}">
                  <a16:creationId xmlns:a16="http://schemas.microsoft.com/office/drawing/2014/main" id="{CF4BB96B-8B5A-AEB2-D02A-99EA53DC26B6}"/>
                </a:ext>
              </a:extLst>
            </p:cNvPr>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65;p14">
              <a:extLst>
                <a:ext uri="{FF2B5EF4-FFF2-40B4-BE49-F238E27FC236}">
                  <a16:creationId xmlns:a16="http://schemas.microsoft.com/office/drawing/2014/main" id="{042D4ABD-2528-5FEC-4FF5-61ACB83B4696}"/>
                </a:ext>
              </a:extLst>
            </p:cNvPr>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66;p14">
              <a:extLst>
                <a:ext uri="{FF2B5EF4-FFF2-40B4-BE49-F238E27FC236}">
                  <a16:creationId xmlns:a16="http://schemas.microsoft.com/office/drawing/2014/main" id="{576DE8F8-B5CB-30B7-D3ED-A424E811EF8B}"/>
                </a:ext>
              </a:extLst>
            </p:cNvPr>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67;p14">
              <a:extLst>
                <a:ext uri="{FF2B5EF4-FFF2-40B4-BE49-F238E27FC236}">
                  <a16:creationId xmlns:a16="http://schemas.microsoft.com/office/drawing/2014/main" id="{DA3E16D0-7590-1505-5771-1235F0150C41}"/>
                </a:ext>
              </a:extLst>
            </p:cNvPr>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68;p14">
              <a:extLst>
                <a:ext uri="{FF2B5EF4-FFF2-40B4-BE49-F238E27FC236}">
                  <a16:creationId xmlns:a16="http://schemas.microsoft.com/office/drawing/2014/main" id="{C3963B14-E716-4B74-8380-89B5D5833462}"/>
                </a:ext>
              </a:extLst>
            </p:cNvPr>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69;p14">
              <a:extLst>
                <a:ext uri="{FF2B5EF4-FFF2-40B4-BE49-F238E27FC236}">
                  <a16:creationId xmlns:a16="http://schemas.microsoft.com/office/drawing/2014/main" id="{77CE402C-298F-3997-403B-0804C099F75E}"/>
                </a:ext>
              </a:extLst>
            </p:cNvPr>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70;p14">
              <a:extLst>
                <a:ext uri="{FF2B5EF4-FFF2-40B4-BE49-F238E27FC236}">
                  <a16:creationId xmlns:a16="http://schemas.microsoft.com/office/drawing/2014/main" id="{717C59B1-0091-3C55-7907-31FD9951E4C0}"/>
                </a:ext>
              </a:extLst>
            </p:cNvPr>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71;p14">
              <a:extLst>
                <a:ext uri="{FF2B5EF4-FFF2-40B4-BE49-F238E27FC236}">
                  <a16:creationId xmlns:a16="http://schemas.microsoft.com/office/drawing/2014/main" id="{D74D4022-712D-8F8B-25F3-F5CE6A243062}"/>
                </a:ext>
              </a:extLst>
            </p:cNvPr>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72;p14">
              <a:extLst>
                <a:ext uri="{FF2B5EF4-FFF2-40B4-BE49-F238E27FC236}">
                  <a16:creationId xmlns:a16="http://schemas.microsoft.com/office/drawing/2014/main" id="{4D7CF9F3-67F7-23D2-08A2-146DF95C1E94}"/>
                </a:ext>
              </a:extLst>
            </p:cNvPr>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73;p14">
              <a:extLst>
                <a:ext uri="{FF2B5EF4-FFF2-40B4-BE49-F238E27FC236}">
                  <a16:creationId xmlns:a16="http://schemas.microsoft.com/office/drawing/2014/main" id="{BE612ED2-2701-6DEF-41E8-7FF9262344D5}"/>
                </a:ext>
              </a:extLst>
            </p:cNvPr>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74;p14">
              <a:extLst>
                <a:ext uri="{FF2B5EF4-FFF2-40B4-BE49-F238E27FC236}">
                  <a16:creationId xmlns:a16="http://schemas.microsoft.com/office/drawing/2014/main" id="{E53899EF-D5BD-639E-3CCF-15051D5407C7}"/>
                </a:ext>
              </a:extLst>
            </p:cNvPr>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75;p14">
              <a:extLst>
                <a:ext uri="{FF2B5EF4-FFF2-40B4-BE49-F238E27FC236}">
                  <a16:creationId xmlns:a16="http://schemas.microsoft.com/office/drawing/2014/main" id="{9CE5CF6A-5DD7-C48B-7300-18C09687BA7C}"/>
                </a:ext>
              </a:extLst>
            </p:cNvPr>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76;p14">
              <a:extLst>
                <a:ext uri="{FF2B5EF4-FFF2-40B4-BE49-F238E27FC236}">
                  <a16:creationId xmlns:a16="http://schemas.microsoft.com/office/drawing/2014/main" id="{382DF3A7-3EC9-7413-215D-F8EB2D9BEC29}"/>
                </a:ext>
              </a:extLst>
            </p:cNvPr>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77;p14">
              <a:extLst>
                <a:ext uri="{FF2B5EF4-FFF2-40B4-BE49-F238E27FC236}">
                  <a16:creationId xmlns:a16="http://schemas.microsoft.com/office/drawing/2014/main" id="{C5A89D51-165F-95C1-156A-E1D76DC949A5}"/>
                </a:ext>
              </a:extLst>
            </p:cNvPr>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78;p14">
              <a:extLst>
                <a:ext uri="{FF2B5EF4-FFF2-40B4-BE49-F238E27FC236}">
                  <a16:creationId xmlns:a16="http://schemas.microsoft.com/office/drawing/2014/main" id="{27721E6C-BBC9-E92C-41AA-8A47F29E6CAE}"/>
                </a:ext>
              </a:extLst>
            </p:cNvPr>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79;p14">
              <a:extLst>
                <a:ext uri="{FF2B5EF4-FFF2-40B4-BE49-F238E27FC236}">
                  <a16:creationId xmlns:a16="http://schemas.microsoft.com/office/drawing/2014/main" id="{CEFCCB53-0170-48D7-C440-3579CE8948C4}"/>
                </a:ext>
              </a:extLst>
            </p:cNvPr>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80;p14">
              <a:extLst>
                <a:ext uri="{FF2B5EF4-FFF2-40B4-BE49-F238E27FC236}">
                  <a16:creationId xmlns:a16="http://schemas.microsoft.com/office/drawing/2014/main" id="{2B89997C-7D08-E44C-AD83-6A3D6093F8CD}"/>
                </a:ext>
              </a:extLst>
            </p:cNvPr>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81;p14">
              <a:extLst>
                <a:ext uri="{FF2B5EF4-FFF2-40B4-BE49-F238E27FC236}">
                  <a16:creationId xmlns:a16="http://schemas.microsoft.com/office/drawing/2014/main" id="{21EBC0FD-F1F9-FD65-DAD1-BA38A52FEB18}"/>
                </a:ext>
              </a:extLst>
            </p:cNvPr>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82;p14">
              <a:extLst>
                <a:ext uri="{FF2B5EF4-FFF2-40B4-BE49-F238E27FC236}">
                  <a16:creationId xmlns:a16="http://schemas.microsoft.com/office/drawing/2014/main" id="{7C858444-36C6-8354-22FE-F7A984E2E209}"/>
                </a:ext>
              </a:extLst>
            </p:cNvPr>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83;p14">
              <a:extLst>
                <a:ext uri="{FF2B5EF4-FFF2-40B4-BE49-F238E27FC236}">
                  <a16:creationId xmlns:a16="http://schemas.microsoft.com/office/drawing/2014/main" id="{895CD84F-105F-2A1B-8466-99FAD44A0D66}"/>
                </a:ext>
              </a:extLst>
            </p:cNvPr>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84;p14">
              <a:extLst>
                <a:ext uri="{FF2B5EF4-FFF2-40B4-BE49-F238E27FC236}">
                  <a16:creationId xmlns:a16="http://schemas.microsoft.com/office/drawing/2014/main" id="{B308FC0D-1A18-2143-30C5-BEB95EEBF094}"/>
                </a:ext>
              </a:extLst>
            </p:cNvPr>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85;p14">
              <a:extLst>
                <a:ext uri="{FF2B5EF4-FFF2-40B4-BE49-F238E27FC236}">
                  <a16:creationId xmlns:a16="http://schemas.microsoft.com/office/drawing/2014/main" id="{70998E54-D575-9100-7492-610649763D74}"/>
                </a:ext>
              </a:extLst>
            </p:cNvPr>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86;p14">
              <a:extLst>
                <a:ext uri="{FF2B5EF4-FFF2-40B4-BE49-F238E27FC236}">
                  <a16:creationId xmlns:a16="http://schemas.microsoft.com/office/drawing/2014/main" id="{8DD978BC-5373-EDD5-48E4-33E47755C4C7}"/>
                </a:ext>
              </a:extLst>
            </p:cNvPr>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87;p14">
              <a:extLst>
                <a:ext uri="{FF2B5EF4-FFF2-40B4-BE49-F238E27FC236}">
                  <a16:creationId xmlns:a16="http://schemas.microsoft.com/office/drawing/2014/main" id="{F4703FFF-87DD-CF8B-CC00-0912157C4C21}"/>
                </a:ext>
              </a:extLst>
            </p:cNvPr>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88;p14">
              <a:extLst>
                <a:ext uri="{FF2B5EF4-FFF2-40B4-BE49-F238E27FC236}">
                  <a16:creationId xmlns:a16="http://schemas.microsoft.com/office/drawing/2014/main" id="{6F17CAE3-39E1-6D06-6734-0BA7B632D8E0}"/>
                </a:ext>
              </a:extLst>
            </p:cNvPr>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89;p14">
              <a:extLst>
                <a:ext uri="{FF2B5EF4-FFF2-40B4-BE49-F238E27FC236}">
                  <a16:creationId xmlns:a16="http://schemas.microsoft.com/office/drawing/2014/main" id="{0838D687-AF35-EFE8-9632-653BFA56E44B}"/>
                </a:ext>
              </a:extLst>
            </p:cNvPr>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90;p14">
              <a:extLst>
                <a:ext uri="{FF2B5EF4-FFF2-40B4-BE49-F238E27FC236}">
                  <a16:creationId xmlns:a16="http://schemas.microsoft.com/office/drawing/2014/main" id="{E318689B-9444-46CA-40E9-25B1822E3C2D}"/>
                </a:ext>
              </a:extLst>
            </p:cNvPr>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91;p14">
              <a:extLst>
                <a:ext uri="{FF2B5EF4-FFF2-40B4-BE49-F238E27FC236}">
                  <a16:creationId xmlns:a16="http://schemas.microsoft.com/office/drawing/2014/main" id="{719702A9-8E43-B34C-6083-326E9FB150F5}"/>
                </a:ext>
              </a:extLst>
            </p:cNvPr>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92;p14">
              <a:extLst>
                <a:ext uri="{FF2B5EF4-FFF2-40B4-BE49-F238E27FC236}">
                  <a16:creationId xmlns:a16="http://schemas.microsoft.com/office/drawing/2014/main" id="{957A8B68-EC86-89B1-6611-0E76FF0614EE}"/>
                </a:ext>
              </a:extLst>
            </p:cNvPr>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93;p14">
              <a:extLst>
                <a:ext uri="{FF2B5EF4-FFF2-40B4-BE49-F238E27FC236}">
                  <a16:creationId xmlns:a16="http://schemas.microsoft.com/office/drawing/2014/main" id="{EF9D4E52-1CDD-C7D9-7E43-791B96183E2F}"/>
                </a:ext>
              </a:extLst>
            </p:cNvPr>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94;p14">
              <a:extLst>
                <a:ext uri="{FF2B5EF4-FFF2-40B4-BE49-F238E27FC236}">
                  <a16:creationId xmlns:a16="http://schemas.microsoft.com/office/drawing/2014/main" id="{B18EB01E-5938-E884-9C83-FB850B7B40F5}"/>
                </a:ext>
              </a:extLst>
            </p:cNvPr>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95;p14">
              <a:extLst>
                <a:ext uri="{FF2B5EF4-FFF2-40B4-BE49-F238E27FC236}">
                  <a16:creationId xmlns:a16="http://schemas.microsoft.com/office/drawing/2014/main" id="{D0F241B9-BB3B-FEE8-6A11-A99C34598112}"/>
                </a:ext>
              </a:extLst>
            </p:cNvPr>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96;p14">
              <a:extLst>
                <a:ext uri="{FF2B5EF4-FFF2-40B4-BE49-F238E27FC236}">
                  <a16:creationId xmlns:a16="http://schemas.microsoft.com/office/drawing/2014/main" id="{5B0C437F-E175-DDF1-5889-F760657E603C}"/>
                </a:ext>
              </a:extLst>
            </p:cNvPr>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97;p14">
              <a:extLst>
                <a:ext uri="{FF2B5EF4-FFF2-40B4-BE49-F238E27FC236}">
                  <a16:creationId xmlns:a16="http://schemas.microsoft.com/office/drawing/2014/main" id="{694C79AD-BA6B-E7BA-4881-1FC704B313DE}"/>
                </a:ext>
              </a:extLst>
            </p:cNvPr>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98;p14">
              <a:extLst>
                <a:ext uri="{FF2B5EF4-FFF2-40B4-BE49-F238E27FC236}">
                  <a16:creationId xmlns:a16="http://schemas.microsoft.com/office/drawing/2014/main" id="{C8AE08BC-BC7E-55BF-A53B-4A6D5FD4B2AC}"/>
                </a:ext>
              </a:extLst>
            </p:cNvPr>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399;p14">
              <a:extLst>
                <a:ext uri="{FF2B5EF4-FFF2-40B4-BE49-F238E27FC236}">
                  <a16:creationId xmlns:a16="http://schemas.microsoft.com/office/drawing/2014/main" id="{22DDA9F3-D5B7-8878-7AA6-4DD5B04884FE}"/>
                </a:ext>
              </a:extLst>
            </p:cNvPr>
            <p:cNvGrpSpPr/>
            <p:nvPr/>
          </p:nvGrpSpPr>
          <p:grpSpPr>
            <a:xfrm>
              <a:off x="9144467" y="2877464"/>
              <a:ext cx="656500" cy="658177"/>
              <a:chOff x="9144467" y="2877464"/>
              <a:chExt cx="656500" cy="658177"/>
            </a:xfrm>
          </p:grpSpPr>
          <p:sp>
            <p:nvSpPr>
              <p:cNvPr id="1165" name="Google Shape;400;p14">
                <a:extLst>
                  <a:ext uri="{FF2B5EF4-FFF2-40B4-BE49-F238E27FC236}">
                    <a16:creationId xmlns:a16="http://schemas.microsoft.com/office/drawing/2014/main" id="{5D216E83-3473-42B2-421D-FF07014D19CD}"/>
                  </a:ext>
                </a:extLst>
              </p:cNvPr>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01;p14">
                <a:extLst>
                  <a:ext uri="{FF2B5EF4-FFF2-40B4-BE49-F238E27FC236}">
                    <a16:creationId xmlns:a16="http://schemas.microsoft.com/office/drawing/2014/main" id="{C94A7FFC-1D7C-1C6E-B170-1F391EF4C8B0}"/>
                  </a:ext>
                </a:extLst>
              </p:cNvPr>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02;p14">
                <a:extLst>
                  <a:ext uri="{FF2B5EF4-FFF2-40B4-BE49-F238E27FC236}">
                    <a16:creationId xmlns:a16="http://schemas.microsoft.com/office/drawing/2014/main" id="{1993134D-CFDF-75B4-A933-29B9DDE1C1C6}"/>
                  </a:ext>
                </a:extLst>
              </p:cNvPr>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403;p14">
              <a:extLst>
                <a:ext uri="{FF2B5EF4-FFF2-40B4-BE49-F238E27FC236}">
                  <a16:creationId xmlns:a16="http://schemas.microsoft.com/office/drawing/2014/main" id="{E8D1CCE1-C65F-240A-7EA3-A668EACC5CBC}"/>
                </a:ext>
              </a:extLst>
            </p:cNvPr>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404;p14">
              <a:extLst>
                <a:ext uri="{FF2B5EF4-FFF2-40B4-BE49-F238E27FC236}">
                  <a16:creationId xmlns:a16="http://schemas.microsoft.com/office/drawing/2014/main" id="{83DCD6E8-F6E8-ABF7-93F0-45D8FAE4D99E}"/>
                </a:ext>
              </a:extLst>
            </p:cNvPr>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405;p14">
              <a:extLst>
                <a:ext uri="{FF2B5EF4-FFF2-40B4-BE49-F238E27FC236}">
                  <a16:creationId xmlns:a16="http://schemas.microsoft.com/office/drawing/2014/main" id="{94D6959B-72B3-0E7C-09E1-66F71F1A877E}"/>
                </a:ext>
              </a:extLst>
            </p:cNvPr>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406;p14">
              <a:extLst>
                <a:ext uri="{FF2B5EF4-FFF2-40B4-BE49-F238E27FC236}">
                  <a16:creationId xmlns:a16="http://schemas.microsoft.com/office/drawing/2014/main" id="{10A745D7-A45C-C61B-EB59-87332F76C916}"/>
                </a:ext>
              </a:extLst>
            </p:cNvPr>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407;p14">
              <a:extLst>
                <a:ext uri="{FF2B5EF4-FFF2-40B4-BE49-F238E27FC236}">
                  <a16:creationId xmlns:a16="http://schemas.microsoft.com/office/drawing/2014/main" id="{CA131B3C-C2D6-4640-2066-DCDDD86003F9}"/>
                </a:ext>
              </a:extLst>
            </p:cNvPr>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组合 23">
            <a:extLst>
              <a:ext uri="{FF2B5EF4-FFF2-40B4-BE49-F238E27FC236}">
                <a16:creationId xmlns:a16="http://schemas.microsoft.com/office/drawing/2014/main" id="{7A1E3974-9B72-0AB0-C52B-E5D2085FF6E3}"/>
              </a:ext>
            </a:extLst>
          </p:cNvPr>
          <p:cNvGrpSpPr/>
          <p:nvPr/>
        </p:nvGrpSpPr>
        <p:grpSpPr>
          <a:xfrm>
            <a:off x="1616351" y="1301727"/>
            <a:ext cx="703151" cy="587252"/>
            <a:chOff x="5493105" y="1228234"/>
            <a:chExt cx="937535" cy="783002"/>
          </a:xfrm>
        </p:grpSpPr>
        <p:grpSp>
          <p:nvGrpSpPr>
            <p:cNvPr id="1168" name="组合 54">
              <a:extLst>
                <a:ext uri="{FF2B5EF4-FFF2-40B4-BE49-F238E27FC236}">
                  <a16:creationId xmlns:a16="http://schemas.microsoft.com/office/drawing/2014/main" id="{9B203277-8B29-FFA9-E2C6-DC764FF44B1C}"/>
                </a:ext>
              </a:extLst>
            </p:cNvPr>
            <p:cNvGrpSpPr/>
            <p:nvPr/>
          </p:nvGrpSpPr>
          <p:grpSpPr>
            <a:xfrm>
              <a:off x="5493105" y="1228234"/>
              <a:ext cx="937535" cy="783002"/>
              <a:chOff x="2900496" y="1028113"/>
              <a:chExt cx="6336001" cy="3420001"/>
            </a:xfrm>
          </p:grpSpPr>
          <p:sp>
            <p:nvSpPr>
              <p:cNvPr id="1170" name="任意多边形: 形状 55">
                <a:extLst>
                  <a:ext uri="{FF2B5EF4-FFF2-40B4-BE49-F238E27FC236}">
                    <a16:creationId xmlns:a16="http://schemas.microsoft.com/office/drawing/2014/main" id="{899B2C1F-C0E5-07EA-7A31-25FEB9672DA3}"/>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sp>
            <p:nvSpPr>
              <p:cNvPr id="1171" name="任意多边形: 形状 56">
                <a:extLst>
                  <a:ext uri="{FF2B5EF4-FFF2-40B4-BE49-F238E27FC236}">
                    <a16:creationId xmlns:a16="http://schemas.microsoft.com/office/drawing/2014/main" id="{DF737753-303F-73A6-BE37-A33A304998C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grpSp>
        <p:sp>
          <p:nvSpPr>
            <p:cNvPr id="1169" name="文本框 58">
              <a:extLst>
                <a:ext uri="{FF2B5EF4-FFF2-40B4-BE49-F238E27FC236}">
                  <a16:creationId xmlns:a16="http://schemas.microsoft.com/office/drawing/2014/main" id="{4E7C0679-D044-B251-3B7A-57CBE696C4DD}"/>
                </a:ext>
              </a:extLst>
            </p:cNvPr>
            <p:cNvSpPr txBox="1"/>
            <p:nvPr/>
          </p:nvSpPr>
          <p:spPr>
            <a:xfrm>
              <a:off x="5704042" y="1324973"/>
              <a:ext cx="702134" cy="677107"/>
            </a:xfrm>
            <a:prstGeom prst="rect">
              <a:avLst/>
            </a:prstGeom>
            <a:noFill/>
          </p:spPr>
          <p:txBody>
            <a:bodyPr wrap="square" rtlCol="0">
              <a:spAutoFit/>
            </a:bodyPr>
            <a:lstStyle/>
            <a:p>
              <a:pPr defTabSz="685800">
                <a:buClrTx/>
                <a:defRPr/>
              </a:pPr>
              <a:r>
                <a:rPr lang="en-US" altLang="zh-CN" sz="2700" dirty="0">
                  <a:solidFill>
                    <a:srgbClr val="215968"/>
                  </a:solidFill>
                  <a:latin typeface="微软雅黑" panose="020B0503020204020204" pitchFamily="34" charset="-122"/>
                  <a:ea typeface="微软雅黑" panose="020B0503020204020204" pitchFamily="34" charset="-122"/>
                  <a:cs typeface="+mn-cs"/>
                </a:rPr>
                <a:t>1</a:t>
              </a:r>
              <a:endParaRPr lang="zh-CN" altLang="en-US" sz="2700" dirty="0">
                <a:solidFill>
                  <a:srgbClr val="215968"/>
                </a:solidFill>
                <a:latin typeface="微软雅黑" panose="020B0503020204020204" pitchFamily="34" charset="-122"/>
                <a:ea typeface="微软雅黑" panose="020B0503020204020204" pitchFamily="34" charset="-122"/>
                <a:cs typeface="+mn-cs"/>
              </a:endParaRPr>
            </a:p>
          </p:txBody>
        </p:sp>
      </p:grpSp>
      <p:grpSp>
        <p:nvGrpSpPr>
          <p:cNvPr id="1172" name="组合 70">
            <a:extLst>
              <a:ext uri="{FF2B5EF4-FFF2-40B4-BE49-F238E27FC236}">
                <a16:creationId xmlns:a16="http://schemas.microsoft.com/office/drawing/2014/main" id="{4543A7D6-4B7E-7E7C-720C-8E1B34962BB3}"/>
              </a:ext>
            </a:extLst>
          </p:cNvPr>
          <p:cNvGrpSpPr/>
          <p:nvPr/>
        </p:nvGrpSpPr>
        <p:grpSpPr>
          <a:xfrm>
            <a:off x="7216173" y="1286802"/>
            <a:ext cx="703151" cy="587252"/>
            <a:chOff x="5493105" y="1228234"/>
            <a:chExt cx="937535" cy="783002"/>
          </a:xfrm>
        </p:grpSpPr>
        <p:grpSp>
          <p:nvGrpSpPr>
            <p:cNvPr id="1173" name="组合 71">
              <a:extLst>
                <a:ext uri="{FF2B5EF4-FFF2-40B4-BE49-F238E27FC236}">
                  <a16:creationId xmlns:a16="http://schemas.microsoft.com/office/drawing/2014/main" id="{0E1AE2E5-4C21-D05F-84BB-6000E9F34FF7}"/>
                </a:ext>
              </a:extLst>
            </p:cNvPr>
            <p:cNvGrpSpPr/>
            <p:nvPr/>
          </p:nvGrpSpPr>
          <p:grpSpPr>
            <a:xfrm>
              <a:off x="5493105" y="1228234"/>
              <a:ext cx="937535" cy="783002"/>
              <a:chOff x="2900496" y="1028113"/>
              <a:chExt cx="6336001" cy="3420001"/>
            </a:xfrm>
          </p:grpSpPr>
          <p:sp>
            <p:nvSpPr>
              <p:cNvPr id="1175" name="任意多边形: 形状 73">
                <a:extLst>
                  <a:ext uri="{FF2B5EF4-FFF2-40B4-BE49-F238E27FC236}">
                    <a16:creationId xmlns:a16="http://schemas.microsoft.com/office/drawing/2014/main" id="{EF8BAC9E-1866-005A-3F34-5F5CCA674C5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sp>
            <p:nvSpPr>
              <p:cNvPr id="1176" name="任意多边形: 形状 82">
                <a:extLst>
                  <a:ext uri="{FF2B5EF4-FFF2-40B4-BE49-F238E27FC236}">
                    <a16:creationId xmlns:a16="http://schemas.microsoft.com/office/drawing/2014/main" id="{DE53D56D-4A0A-6986-018D-B708FE560A4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grpSp>
        <p:sp>
          <p:nvSpPr>
            <p:cNvPr id="1174" name="文本框 72">
              <a:extLst>
                <a:ext uri="{FF2B5EF4-FFF2-40B4-BE49-F238E27FC236}">
                  <a16:creationId xmlns:a16="http://schemas.microsoft.com/office/drawing/2014/main" id="{496B9FF3-6279-E498-1206-35567DCF6543}"/>
                </a:ext>
              </a:extLst>
            </p:cNvPr>
            <p:cNvSpPr txBox="1"/>
            <p:nvPr/>
          </p:nvSpPr>
          <p:spPr>
            <a:xfrm>
              <a:off x="5704042" y="1324973"/>
              <a:ext cx="702134" cy="677107"/>
            </a:xfrm>
            <a:prstGeom prst="rect">
              <a:avLst/>
            </a:prstGeom>
            <a:noFill/>
          </p:spPr>
          <p:txBody>
            <a:bodyPr wrap="square" rtlCol="0">
              <a:spAutoFit/>
            </a:bodyPr>
            <a:lstStyle/>
            <a:p>
              <a:pPr defTabSz="685800">
                <a:buClrTx/>
                <a:defRPr/>
              </a:pPr>
              <a:r>
                <a:rPr lang="en-US" altLang="zh-CN" sz="2700" dirty="0">
                  <a:solidFill>
                    <a:srgbClr val="215968"/>
                  </a:solidFill>
                  <a:latin typeface="微软雅黑" panose="020B0503020204020204" pitchFamily="34" charset="-122"/>
                  <a:ea typeface="微软雅黑" panose="020B0503020204020204" pitchFamily="34" charset="-122"/>
                  <a:cs typeface="+mn-cs"/>
                </a:rPr>
                <a:t>2</a:t>
              </a:r>
              <a:endParaRPr lang="zh-CN" altLang="en-US" sz="2700" dirty="0">
                <a:solidFill>
                  <a:srgbClr val="215968"/>
                </a:solidFill>
                <a:latin typeface="微软雅黑" panose="020B0503020204020204" pitchFamily="34" charset="-122"/>
                <a:ea typeface="微软雅黑" panose="020B0503020204020204" pitchFamily="34" charset="-122"/>
                <a:cs typeface="+mn-cs"/>
              </a:endParaRPr>
            </a:p>
          </p:txBody>
        </p:sp>
      </p:grpSp>
      <p:pic>
        <p:nvPicPr>
          <p:cNvPr id="1177" name="图片 2">
            <a:extLst>
              <a:ext uri="{FF2B5EF4-FFF2-40B4-BE49-F238E27FC236}">
                <a16:creationId xmlns:a16="http://schemas.microsoft.com/office/drawing/2014/main" id="{E1ACFBE1-5F95-E767-73DF-EC3DBFA03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229" y="3385430"/>
            <a:ext cx="1969964" cy="2032566"/>
          </a:xfrm>
          <a:prstGeom prst="rect">
            <a:avLst/>
          </a:prstGeom>
        </p:spPr>
      </p:pic>
      <p:sp>
        <p:nvSpPr>
          <p:cNvPr id="1178" name="TextBox 1177">
            <a:extLst>
              <a:ext uri="{FF2B5EF4-FFF2-40B4-BE49-F238E27FC236}">
                <a16:creationId xmlns:a16="http://schemas.microsoft.com/office/drawing/2014/main" id="{13D93FF8-8ED6-93F4-889D-D7A2093253FB}"/>
              </a:ext>
            </a:extLst>
          </p:cNvPr>
          <p:cNvSpPr txBox="1"/>
          <p:nvPr/>
        </p:nvSpPr>
        <p:spPr>
          <a:xfrm>
            <a:off x="423527" y="2095964"/>
            <a:ext cx="3079070" cy="1815882"/>
          </a:xfrm>
          <a:prstGeom prst="rect">
            <a:avLst/>
          </a:prstGeom>
          <a:noFill/>
        </p:spPr>
        <p:txBody>
          <a:bodyPr wrap="square">
            <a:spAutoFit/>
          </a:bodyPr>
          <a:lstStyle/>
          <a:p>
            <a:pPr algn="ctr" defTabSz="685800">
              <a:buClrTx/>
            </a:pPr>
            <a:r>
              <a:rPr lang="vi-VN" sz="2800" dirty="0">
                <a:latin typeface="+mj-lt"/>
              </a:rPr>
              <a:t>Bày tỏ sự cảm phục sức sống mãnh liệt của thiên nhiên, con người trên đảo</a:t>
            </a:r>
            <a:endParaRPr lang="en-SG" sz="4000" kern="1200" dirty="0">
              <a:solidFill>
                <a:prstClr val="black"/>
              </a:solidFill>
              <a:latin typeface="+mj-lt"/>
              <a:ea typeface="微软雅黑"/>
              <a:cs typeface="Times New Roman" panose="02020603050405020304" pitchFamily="18" charset="0"/>
            </a:endParaRPr>
          </a:p>
        </p:txBody>
      </p:sp>
      <p:sp>
        <p:nvSpPr>
          <p:cNvPr id="1179" name="TextBox 1178">
            <a:extLst>
              <a:ext uri="{FF2B5EF4-FFF2-40B4-BE49-F238E27FC236}">
                <a16:creationId xmlns:a16="http://schemas.microsoft.com/office/drawing/2014/main" id="{DBA457C2-9378-B40C-B81D-CE29ADE7664B}"/>
              </a:ext>
            </a:extLst>
          </p:cNvPr>
          <p:cNvSpPr txBox="1"/>
          <p:nvPr/>
        </p:nvSpPr>
        <p:spPr>
          <a:xfrm>
            <a:off x="6228099" y="2111876"/>
            <a:ext cx="2599100" cy="1384995"/>
          </a:xfrm>
          <a:prstGeom prst="rect">
            <a:avLst/>
          </a:prstGeom>
          <a:noFill/>
        </p:spPr>
        <p:txBody>
          <a:bodyPr wrap="square">
            <a:spAutoFit/>
          </a:bodyPr>
          <a:lstStyle/>
          <a:p>
            <a:pPr algn="ctr" defTabSz="685800">
              <a:buClrTx/>
            </a:pPr>
            <a:r>
              <a:rPr lang="vi-VN" sz="2800" dirty="0">
                <a:latin typeface="+mj-lt"/>
              </a:rPr>
              <a:t>Thể hiện tình yêu với biển đảo quê hương</a:t>
            </a:r>
            <a:endParaRPr lang="en-SG" sz="3600" kern="1200" dirty="0">
              <a:solidFill>
                <a:srgbClr val="222828"/>
              </a:solidFill>
              <a:latin typeface="+mj-lt"/>
              <a:ea typeface="+mn-ea"/>
              <a:cs typeface="+mn-cs"/>
            </a:endParaRPr>
          </a:p>
        </p:txBody>
      </p:sp>
      <p:pic>
        <p:nvPicPr>
          <p:cNvPr id="1180" name="图片 4">
            <a:extLst>
              <a:ext uri="{FF2B5EF4-FFF2-40B4-BE49-F238E27FC236}">
                <a16:creationId xmlns:a16="http://schemas.microsoft.com/office/drawing/2014/main" id="{1533BE58-35EA-1936-1D7F-6559CE3DEA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4952" y="1237426"/>
            <a:ext cx="3072209" cy="1499836"/>
          </a:xfrm>
          <a:prstGeom prst="rect">
            <a:avLst/>
          </a:prstGeom>
        </p:spPr>
      </p:pic>
      <p:sp>
        <p:nvSpPr>
          <p:cNvPr id="1181" name="TextBox 1180">
            <a:extLst>
              <a:ext uri="{FF2B5EF4-FFF2-40B4-BE49-F238E27FC236}">
                <a16:creationId xmlns:a16="http://schemas.microsoft.com/office/drawing/2014/main" id="{D019909B-1ED3-B40E-BBB9-BF12A324395C}"/>
              </a:ext>
            </a:extLst>
          </p:cNvPr>
          <p:cNvSpPr txBox="1"/>
          <p:nvPr/>
        </p:nvSpPr>
        <p:spPr>
          <a:xfrm>
            <a:off x="4101900" y="1727316"/>
            <a:ext cx="1488159" cy="507831"/>
          </a:xfrm>
          <a:prstGeom prst="rect">
            <a:avLst/>
          </a:prstGeom>
          <a:noFill/>
        </p:spPr>
        <p:txBody>
          <a:bodyPr wrap="square">
            <a:spAutoFit/>
          </a:bodyPr>
          <a:lstStyle/>
          <a:p>
            <a:pPr algn="ctr" defTabSz="514350">
              <a:spcAft>
                <a:spcPts val="450"/>
              </a:spcAft>
              <a:buClrTx/>
              <a:defRPr/>
            </a:pPr>
            <a:r>
              <a:rPr lang="vi-VN" sz="2700" b="1" kern="1200" dirty="0">
                <a:solidFill>
                  <a:srgbClr val="FAEFCC">
                    <a:lumMod val="10000"/>
                  </a:srgbClr>
                </a:solidFill>
                <a:latin typeface="Times New Roman" panose="02020603050405020304" pitchFamily="18" charset="0"/>
                <a:ea typeface="Calibri" panose="020F0502020204030204" pitchFamily="34" charset="0"/>
                <a:cs typeface="Times New Roman" panose="02020603050405020304" pitchFamily="18" charset="0"/>
              </a:rPr>
              <a:t>Chủ đề</a:t>
            </a:r>
            <a:endParaRPr lang="en-US" sz="2700" b="1" kern="1200" dirty="0">
              <a:solidFill>
                <a:srgbClr val="FAEFCC">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82" name="Picture 20">
            <a:extLst>
              <a:ext uri="{FF2B5EF4-FFF2-40B4-BE49-F238E27FC236}">
                <a16:creationId xmlns:a16="http://schemas.microsoft.com/office/drawing/2014/main" id="{94F27E7B-657C-1BCC-10BC-34D45C5A5C03}"/>
              </a:ext>
            </a:extLst>
          </p:cNvPr>
          <p:cNvPicPr>
            <a:picLocks noChangeAspect="1"/>
          </p:cNvPicPr>
          <p:nvPr/>
        </p:nvPicPr>
        <p:blipFill>
          <a:blip r:embed="rId5"/>
          <a:stretch>
            <a:fillRect/>
          </a:stretch>
        </p:blipFill>
        <p:spPr>
          <a:xfrm rot="1096701">
            <a:off x="8767994" y="701653"/>
            <a:ext cx="180433" cy="1426176"/>
          </a:xfrm>
          <a:prstGeom prst="rect">
            <a:avLst/>
          </a:prstGeom>
          <a:noFill/>
          <a:ln w="9525">
            <a:noFill/>
          </a:ln>
        </p:spPr>
      </p:pic>
    </p:spTree>
    <p:extLst>
      <p:ext uri="{BB962C8B-B14F-4D97-AF65-F5344CB8AC3E}">
        <p14:creationId xmlns:p14="http://schemas.microsoft.com/office/powerpoint/2010/main" val="143637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0"/>
                                        </p:tgtEl>
                                        <p:attrNameLst>
                                          <p:attrName>style.visibility</p:attrName>
                                        </p:attrNameLst>
                                      </p:cBhvr>
                                      <p:to>
                                        <p:strVal val="visible"/>
                                      </p:to>
                                    </p:set>
                                    <p:animEffect transition="in" filter="fade">
                                      <p:cBhvr>
                                        <p:cTn id="7" dur="1000"/>
                                        <p:tgtEl>
                                          <p:spTgt spid="1180"/>
                                        </p:tgtEl>
                                      </p:cBhvr>
                                    </p:animEffect>
                                    <p:anim calcmode="lin" valueType="num">
                                      <p:cBhvr>
                                        <p:cTn id="8" dur="1000" fill="hold"/>
                                        <p:tgtEl>
                                          <p:spTgt spid="1180"/>
                                        </p:tgtEl>
                                        <p:attrNameLst>
                                          <p:attrName>ppt_x</p:attrName>
                                        </p:attrNameLst>
                                      </p:cBhvr>
                                      <p:tavLst>
                                        <p:tav tm="0">
                                          <p:val>
                                            <p:strVal val="#ppt_x"/>
                                          </p:val>
                                        </p:tav>
                                        <p:tav tm="100000">
                                          <p:val>
                                            <p:strVal val="#ppt_x"/>
                                          </p:val>
                                        </p:tav>
                                      </p:tavLst>
                                    </p:anim>
                                    <p:anim calcmode="lin" valueType="num">
                                      <p:cBhvr>
                                        <p:cTn id="9" dur="1000" fill="hold"/>
                                        <p:tgtEl>
                                          <p:spTgt spid="11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81"/>
                                        </p:tgtEl>
                                        <p:attrNameLst>
                                          <p:attrName>style.visibility</p:attrName>
                                        </p:attrNameLst>
                                      </p:cBhvr>
                                      <p:to>
                                        <p:strVal val="visible"/>
                                      </p:to>
                                    </p:set>
                                    <p:animEffect transition="in" filter="fade">
                                      <p:cBhvr>
                                        <p:cTn id="12" dur="1000"/>
                                        <p:tgtEl>
                                          <p:spTgt spid="1181"/>
                                        </p:tgtEl>
                                      </p:cBhvr>
                                    </p:animEffect>
                                    <p:anim calcmode="lin" valueType="num">
                                      <p:cBhvr>
                                        <p:cTn id="13" dur="1000" fill="hold"/>
                                        <p:tgtEl>
                                          <p:spTgt spid="1181"/>
                                        </p:tgtEl>
                                        <p:attrNameLst>
                                          <p:attrName>ppt_x</p:attrName>
                                        </p:attrNameLst>
                                      </p:cBhvr>
                                      <p:tavLst>
                                        <p:tav tm="0">
                                          <p:val>
                                            <p:strVal val="#ppt_x"/>
                                          </p:val>
                                        </p:tav>
                                        <p:tav tm="100000">
                                          <p:val>
                                            <p:strVal val="#ppt_x"/>
                                          </p:val>
                                        </p:tav>
                                      </p:tavLst>
                                    </p:anim>
                                    <p:anim calcmode="lin" valueType="num">
                                      <p:cBhvr>
                                        <p:cTn id="14" dur="1000" fill="hold"/>
                                        <p:tgtEl>
                                          <p:spTgt spid="118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1177"/>
                                        </p:tgtEl>
                                        <p:attrNameLst>
                                          <p:attrName>style.visibility</p:attrName>
                                        </p:attrNameLst>
                                      </p:cBhvr>
                                      <p:to>
                                        <p:strVal val="visible"/>
                                      </p:to>
                                    </p:set>
                                    <p:anim calcmode="lin" valueType="num">
                                      <p:cBhvr>
                                        <p:cTn id="18" dur="750" fill="hold"/>
                                        <p:tgtEl>
                                          <p:spTgt spid="1177"/>
                                        </p:tgtEl>
                                        <p:attrNameLst>
                                          <p:attrName>ppt_w</p:attrName>
                                        </p:attrNameLst>
                                      </p:cBhvr>
                                      <p:tavLst>
                                        <p:tav tm="0">
                                          <p:val>
                                            <p:fltVal val="0"/>
                                          </p:val>
                                        </p:tav>
                                        <p:tav tm="100000">
                                          <p:val>
                                            <p:strVal val="#ppt_w"/>
                                          </p:val>
                                        </p:tav>
                                      </p:tavLst>
                                    </p:anim>
                                    <p:anim calcmode="lin" valueType="num">
                                      <p:cBhvr>
                                        <p:cTn id="19" dur="750" fill="hold"/>
                                        <p:tgtEl>
                                          <p:spTgt spid="1177"/>
                                        </p:tgtEl>
                                        <p:attrNameLst>
                                          <p:attrName>ppt_h</p:attrName>
                                        </p:attrNameLst>
                                      </p:cBhvr>
                                      <p:tavLst>
                                        <p:tav tm="0">
                                          <p:val>
                                            <p:fltVal val="0"/>
                                          </p:val>
                                        </p:tav>
                                        <p:tav tm="100000">
                                          <p:val>
                                            <p:strVal val="#ppt_h"/>
                                          </p:val>
                                        </p:tav>
                                      </p:tavLst>
                                    </p:anim>
                                    <p:anim calcmode="lin" valueType="num">
                                      <p:cBhvr>
                                        <p:cTn id="20" dur="750" fill="hold"/>
                                        <p:tgtEl>
                                          <p:spTgt spid="1177"/>
                                        </p:tgtEl>
                                        <p:attrNameLst>
                                          <p:attrName>style.rotation</p:attrName>
                                        </p:attrNameLst>
                                      </p:cBhvr>
                                      <p:tavLst>
                                        <p:tav tm="0">
                                          <p:val>
                                            <p:fltVal val="360"/>
                                          </p:val>
                                        </p:tav>
                                        <p:tav tm="100000">
                                          <p:val>
                                            <p:fltVal val="0"/>
                                          </p:val>
                                        </p:tav>
                                      </p:tavLst>
                                    </p:anim>
                                    <p:animEffect transition="in" filter="fade">
                                      <p:cBhvr>
                                        <p:cTn id="21" dur="750"/>
                                        <p:tgtEl>
                                          <p:spTgt spid="1177"/>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500" fill="hold"/>
                                        <p:tgtEl>
                                          <p:spTgt spid="55"/>
                                        </p:tgtEl>
                                        <p:attrNameLst>
                                          <p:attrName>ppt_w</p:attrName>
                                        </p:attrNameLst>
                                      </p:cBhvr>
                                      <p:tavLst>
                                        <p:tav tm="0">
                                          <p:val>
                                            <p:strVal val="#ppt_w+.3"/>
                                          </p:val>
                                        </p:tav>
                                        <p:tav tm="100000">
                                          <p:val>
                                            <p:strVal val="#ppt_w"/>
                                          </p:val>
                                        </p:tav>
                                      </p:tavLst>
                                    </p:anim>
                                    <p:anim calcmode="lin" valueType="num">
                                      <p:cBhvr>
                                        <p:cTn id="27" dur="500" fill="hold"/>
                                        <p:tgtEl>
                                          <p:spTgt spid="55"/>
                                        </p:tgtEl>
                                        <p:attrNameLst>
                                          <p:attrName>ppt_h</p:attrName>
                                        </p:attrNameLst>
                                      </p:cBhvr>
                                      <p:tavLst>
                                        <p:tav tm="0">
                                          <p:val>
                                            <p:strVal val="#ppt_h"/>
                                          </p:val>
                                        </p:tav>
                                        <p:tav tm="100000">
                                          <p:val>
                                            <p:strVal val="#ppt_h"/>
                                          </p:val>
                                        </p:tav>
                                      </p:tavLst>
                                    </p:anim>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78"/>
                                        </p:tgtEl>
                                        <p:attrNameLst>
                                          <p:attrName>style.visibility</p:attrName>
                                        </p:attrNameLst>
                                      </p:cBhvr>
                                      <p:to>
                                        <p:strVal val="visible"/>
                                      </p:to>
                                    </p:set>
                                    <p:animEffect transition="in" filter="barn(inVertical)">
                                      <p:cBhvr>
                                        <p:cTn id="33" dur="500"/>
                                        <p:tgtEl>
                                          <p:spTgt spid="1178"/>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1172"/>
                                        </p:tgtEl>
                                        <p:attrNameLst>
                                          <p:attrName>style.visibility</p:attrName>
                                        </p:attrNameLst>
                                      </p:cBhvr>
                                      <p:to>
                                        <p:strVal val="visible"/>
                                      </p:to>
                                    </p:set>
                                    <p:anim calcmode="lin" valueType="num">
                                      <p:cBhvr>
                                        <p:cTn id="38" dur="500" fill="hold"/>
                                        <p:tgtEl>
                                          <p:spTgt spid="1172"/>
                                        </p:tgtEl>
                                        <p:attrNameLst>
                                          <p:attrName>ppt_w</p:attrName>
                                        </p:attrNameLst>
                                      </p:cBhvr>
                                      <p:tavLst>
                                        <p:tav tm="0">
                                          <p:val>
                                            <p:strVal val="#ppt_w+.3"/>
                                          </p:val>
                                        </p:tav>
                                        <p:tav tm="100000">
                                          <p:val>
                                            <p:strVal val="#ppt_w"/>
                                          </p:val>
                                        </p:tav>
                                      </p:tavLst>
                                    </p:anim>
                                    <p:anim calcmode="lin" valueType="num">
                                      <p:cBhvr>
                                        <p:cTn id="39" dur="500" fill="hold"/>
                                        <p:tgtEl>
                                          <p:spTgt spid="1172"/>
                                        </p:tgtEl>
                                        <p:attrNameLst>
                                          <p:attrName>ppt_h</p:attrName>
                                        </p:attrNameLst>
                                      </p:cBhvr>
                                      <p:tavLst>
                                        <p:tav tm="0">
                                          <p:val>
                                            <p:strVal val="#ppt_h"/>
                                          </p:val>
                                        </p:tav>
                                        <p:tav tm="100000">
                                          <p:val>
                                            <p:strVal val="#ppt_h"/>
                                          </p:val>
                                        </p:tav>
                                      </p:tavLst>
                                    </p:anim>
                                    <p:animEffect transition="in" filter="fade">
                                      <p:cBhvr>
                                        <p:cTn id="40" dur="500"/>
                                        <p:tgtEl>
                                          <p:spTgt spid="117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79"/>
                                        </p:tgtEl>
                                        <p:attrNameLst>
                                          <p:attrName>style.visibility</p:attrName>
                                        </p:attrNameLst>
                                      </p:cBhvr>
                                      <p:to>
                                        <p:strVal val="visible"/>
                                      </p:to>
                                    </p:set>
                                    <p:animEffect transition="in" filter="barn(inVertical)">
                                      <p:cBhvr>
                                        <p:cTn id="45" dur="500"/>
                                        <p:tgtEl>
                                          <p:spTgt spid="1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 grpId="0"/>
      <p:bldP spid="1179" grpId="0"/>
      <p:bldP spid="11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2541384" y="142853"/>
            <a:ext cx="4602366" cy="505543"/>
          </a:xfrm>
          <a:custGeom>
            <a:avLst/>
            <a:gdLst>
              <a:gd name="connsiteX0" fmla="*/ 0 w 4602366"/>
              <a:gd name="connsiteY0" fmla="*/ 0 h 505543"/>
              <a:gd name="connsiteX1" fmla="*/ 611457 w 4602366"/>
              <a:gd name="connsiteY1" fmla="*/ 0 h 505543"/>
              <a:gd name="connsiteX2" fmla="*/ 1268938 w 4602366"/>
              <a:gd name="connsiteY2" fmla="*/ 0 h 505543"/>
              <a:gd name="connsiteX3" fmla="*/ 1972443 w 4602366"/>
              <a:gd name="connsiteY3" fmla="*/ 0 h 505543"/>
              <a:gd name="connsiteX4" fmla="*/ 2583900 w 4602366"/>
              <a:gd name="connsiteY4" fmla="*/ 0 h 505543"/>
              <a:gd name="connsiteX5" fmla="*/ 3103310 w 4602366"/>
              <a:gd name="connsiteY5" fmla="*/ 0 h 505543"/>
              <a:gd name="connsiteX6" fmla="*/ 3806814 w 4602366"/>
              <a:gd name="connsiteY6" fmla="*/ 0 h 505543"/>
              <a:gd name="connsiteX7" fmla="*/ 4602366 w 4602366"/>
              <a:gd name="connsiteY7" fmla="*/ 0 h 505543"/>
              <a:gd name="connsiteX8" fmla="*/ 4602366 w 4602366"/>
              <a:gd name="connsiteY8" fmla="*/ 505543 h 505543"/>
              <a:gd name="connsiteX9" fmla="*/ 4082956 w 4602366"/>
              <a:gd name="connsiteY9" fmla="*/ 505543 h 505543"/>
              <a:gd name="connsiteX10" fmla="*/ 3425475 w 4602366"/>
              <a:gd name="connsiteY10" fmla="*/ 505543 h 505543"/>
              <a:gd name="connsiteX11" fmla="*/ 2675947 w 4602366"/>
              <a:gd name="connsiteY11" fmla="*/ 505543 h 505543"/>
              <a:gd name="connsiteX12" fmla="*/ 1926419 w 4602366"/>
              <a:gd name="connsiteY12" fmla="*/ 505543 h 505543"/>
              <a:gd name="connsiteX13" fmla="*/ 1176891 w 4602366"/>
              <a:gd name="connsiteY13" fmla="*/ 505543 h 505543"/>
              <a:gd name="connsiteX14" fmla="*/ 0 w 4602366"/>
              <a:gd name="connsiteY14" fmla="*/ 505543 h 505543"/>
              <a:gd name="connsiteX15" fmla="*/ 0 w 4602366"/>
              <a:gd name="connsiteY15"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2366" h="505543" fill="none" extrusionOk="0">
                <a:moveTo>
                  <a:pt x="0" y="0"/>
                </a:moveTo>
                <a:cubicBezTo>
                  <a:pt x="230998" y="26309"/>
                  <a:pt x="326529" y="-27768"/>
                  <a:pt x="611457" y="0"/>
                </a:cubicBezTo>
                <a:cubicBezTo>
                  <a:pt x="896385" y="27768"/>
                  <a:pt x="1086720" y="-32084"/>
                  <a:pt x="1268938" y="0"/>
                </a:cubicBezTo>
                <a:cubicBezTo>
                  <a:pt x="1451156" y="32084"/>
                  <a:pt x="1771180" y="30152"/>
                  <a:pt x="1972443" y="0"/>
                </a:cubicBezTo>
                <a:cubicBezTo>
                  <a:pt x="2173706" y="-30152"/>
                  <a:pt x="2360350" y="15095"/>
                  <a:pt x="2583900" y="0"/>
                </a:cubicBezTo>
                <a:cubicBezTo>
                  <a:pt x="2807450" y="-15095"/>
                  <a:pt x="2845257" y="-8331"/>
                  <a:pt x="3103310" y="0"/>
                </a:cubicBezTo>
                <a:cubicBezTo>
                  <a:pt x="3361363" y="8331"/>
                  <a:pt x="3576460" y="27605"/>
                  <a:pt x="3806814" y="0"/>
                </a:cubicBezTo>
                <a:cubicBezTo>
                  <a:pt x="4037168" y="-27605"/>
                  <a:pt x="4262551" y="203"/>
                  <a:pt x="4602366" y="0"/>
                </a:cubicBezTo>
                <a:cubicBezTo>
                  <a:pt x="4582079" y="167676"/>
                  <a:pt x="4626183" y="338919"/>
                  <a:pt x="4602366" y="505543"/>
                </a:cubicBezTo>
                <a:cubicBezTo>
                  <a:pt x="4449840" y="483216"/>
                  <a:pt x="4202563" y="503687"/>
                  <a:pt x="4082956" y="505543"/>
                </a:cubicBezTo>
                <a:cubicBezTo>
                  <a:pt x="3963349" y="507400"/>
                  <a:pt x="3727016" y="513441"/>
                  <a:pt x="3425475" y="505543"/>
                </a:cubicBezTo>
                <a:cubicBezTo>
                  <a:pt x="3123934" y="497645"/>
                  <a:pt x="2851009" y="499771"/>
                  <a:pt x="2675947" y="505543"/>
                </a:cubicBezTo>
                <a:cubicBezTo>
                  <a:pt x="2500885" y="511315"/>
                  <a:pt x="2132026" y="535942"/>
                  <a:pt x="1926419" y="505543"/>
                </a:cubicBezTo>
                <a:cubicBezTo>
                  <a:pt x="1720812" y="475144"/>
                  <a:pt x="1432507" y="524694"/>
                  <a:pt x="1176891" y="505543"/>
                </a:cubicBezTo>
                <a:cubicBezTo>
                  <a:pt x="921275" y="486392"/>
                  <a:pt x="236406" y="495737"/>
                  <a:pt x="0" y="505543"/>
                </a:cubicBezTo>
                <a:cubicBezTo>
                  <a:pt x="22099" y="295005"/>
                  <a:pt x="20856" y="182801"/>
                  <a:pt x="0" y="0"/>
                </a:cubicBezTo>
                <a:close/>
              </a:path>
              <a:path w="4602366" h="505543" stroke="0" extrusionOk="0">
                <a:moveTo>
                  <a:pt x="0" y="0"/>
                </a:moveTo>
                <a:cubicBezTo>
                  <a:pt x="360662" y="25715"/>
                  <a:pt x="383934" y="18039"/>
                  <a:pt x="749528" y="0"/>
                </a:cubicBezTo>
                <a:cubicBezTo>
                  <a:pt x="1115122" y="-18039"/>
                  <a:pt x="1212786" y="10866"/>
                  <a:pt x="1360985" y="0"/>
                </a:cubicBezTo>
                <a:cubicBezTo>
                  <a:pt x="1509184" y="-10866"/>
                  <a:pt x="1699478" y="19895"/>
                  <a:pt x="1880395" y="0"/>
                </a:cubicBezTo>
                <a:cubicBezTo>
                  <a:pt x="2061312" y="-19895"/>
                  <a:pt x="2223300" y="-8567"/>
                  <a:pt x="2445829" y="0"/>
                </a:cubicBezTo>
                <a:cubicBezTo>
                  <a:pt x="2668358" y="8567"/>
                  <a:pt x="2869572" y="13006"/>
                  <a:pt x="3149333" y="0"/>
                </a:cubicBezTo>
                <a:cubicBezTo>
                  <a:pt x="3429094" y="-13006"/>
                  <a:pt x="3413507" y="-24876"/>
                  <a:pt x="3668743" y="0"/>
                </a:cubicBezTo>
                <a:cubicBezTo>
                  <a:pt x="3923979" y="24876"/>
                  <a:pt x="4337261" y="23944"/>
                  <a:pt x="4602366" y="0"/>
                </a:cubicBezTo>
                <a:cubicBezTo>
                  <a:pt x="4603143" y="238577"/>
                  <a:pt x="4597649" y="263593"/>
                  <a:pt x="4602366" y="505543"/>
                </a:cubicBezTo>
                <a:cubicBezTo>
                  <a:pt x="4427723" y="503765"/>
                  <a:pt x="4243562" y="491179"/>
                  <a:pt x="3990909" y="505543"/>
                </a:cubicBezTo>
                <a:cubicBezTo>
                  <a:pt x="3738256" y="519907"/>
                  <a:pt x="3503275" y="476378"/>
                  <a:pt x="3379452" y="505543"/>
                </a:cubicBezTo>
                <a:cubicBezTo>
                  <a:pt x="3255629" y="534708"/>
                  <a:pt x="2919461" y="510327"/>
                  <a:pt x="2629923" y="505543"/>
                </a:cubicBezTo>
                <a:cubicBezTo>
                  <a:pt x="2340385" y="500759"/>
                  <a:pt x="2224749" y="485656"/>
                  <a:pt x="2018466" y="505543"/>
                </a:cubicBezTo>
                <a:cubicBezTo>
                  <a:pt x="1812183" y="525430"/>
                  <a:pt x="1578675" y="524957"/>
                  <a:pt x="1314962" y="505543"/>
                </a:cubicBezTo>
                <a:cubicBezTo>
                  <a:pt x="1051249" y="486129"/>
                  <a:pt x="950310" y="485139"/>
                  <a:pt x="657481" y="505543"/>
                </a:cubicBezTo>
                <a:cubicBezTo>
                  <a:pt x="364652" y="525947"/>
                  <a:pt x="311359" y="493436"/>
                  <a:pt x="0" y="505543"/>
                </a:cubicBezTo>
                <a:cubicBezTo>
                  <a:pt x="9806" y="395616"/>
                  <a:pt x="-22538" y="191712"/>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Hoạt động luyện tập</a:t>
            </a:r>
            <a:endParaRPr b="1" dirty="0">
              <a:solidFill>
                <a:srgbClr val="FF0000"/>
              </a:solidFill>
              <a:latin typeface="+mj-lt"/>
            </a:endParaRPr>
          </a:p>
        </p:txBody>
      </p:sp>
      <p:grpSp>
        <p:nvGrpSpPr>
          <p:cNvPr id="1015" name="Google Shape;1015;p56"/>
          <p:cNvGrpSpPr/>
          <p:nvPr/>
        </p:nvGrpSpPr>
        <p:grpSpPr>
          <a:xfrm>
            <a:off x="7963440" y="253150"/>
            <a:ext cx="934685" cy="572697"/>
            <a:chOff x="7963440" y="253150"/>
            <a:chExt cx="934685" cy="572697"/>
          </a:xfrm>
        </p:grpSpPr>
        <p:sp>
          <p:nvSpPr>
            <p:cNvPr id="1016" name="Google Shape;1016;p56"/>
            <p:cNvSpPr/>
            <p:nvPr/>
          </p:nvSpPr>
          <p:spPr>
            <a:xfrm>
              <a:off x="7963440" y="253150"/>
              <a:ext cx="934685" cy="447365"/>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56"/>
            <p:cNvSpPr/>
            <p:nvPr/>
          </p:nvSpPr>
          <p:spPr>
            <a:xfrm>
              <a:off x="8105927" y="648396"/>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5" name="图片 49">
            <a:extLst>
              <a:ext uri="{FF2B5EF4-FFF2-40B4-BE49-F238E27FC236}">
                <a16:creationId xmlns:a16="http://schemas.microsoft.com/office/drawing/2014/main" id="{13F0C394-8C7F-232C-7983-86F5DD6C79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52652"/>
            <a:ext cx="2114136" cy="2472233"/>
          </a:xfrm>
          <a:prstGeom prst="rect">
            <a:avLst/>
          </a:prstGeom>
        </p:spPr>
      </p:pic>
      <p:pic>
        <p:nvPicPr>
          <p:cNvPr id="1168" name="图片 17">
            <a:extLst>
              <a:ext uri="{FF2B5EF4-FFF2-40B4-BE49-F238E27FC236}">
                <a16:creationId xmlns:a16="http://schemas.microsoft.com/office/drawing/2014/main" id="{82511918-7756-AC9D-D114-15FF948616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1669" y="624080"/>
            <a:ext cx="4906068" cy="4657145"/>
          </a:xfrm>
          <a:prstGeom prst="rect">
            <a:avLst/>
          </a:prstGeom>
        </p:spPr>
      </p:pic>
      <p:sp>
        <p:nvSpPr>
          <p:cNvPr id="1169" name="TextBox 1168">
            <a:extLst>
              <a:ext uri="{FF2B5EF4-FFF2-40B4-BE49-F238E27FC236}">
                <a16:creationId xmlns:a16="http://schemas.microsoft.com/office/drawing/2014/main" id="{96A80EA4-DB5A-BCBD-F8B4-32E8EFBD0C21}"/>
              </a:ext>
            </a:extLst>
          </p:cNvPr>
          <p:cNvSpPr txBox="1"/>
          <p:nvPr/>
        </p:nvSpPr>
        <p:spPr>
          <a:xfrm>
            <a:off x="4878884" y="2211330"/>
            <a:ext cx="3328052" cy="2677656"/>
          </a:xfrm>
          <a:prstGeom prst="rect">
            <a:avLst/>
          </a:prstGeom>
          <a:noFill/>
        </p:spPr>
        <p:txBody>
          <a:bodyPr wrap="square">
            <a:spAutoFit/>
          </a:bodyPr>
          <a:lstStyle/>
          <a:p>
            <a:pPr algn="ctr"/>
            <a:r>
              <a:rPr lang="nl-NL" sz="2800" i="1" dirty="0">
                <a:latin typeface="Times New Roman" panose="02020603050405020304" pitchFamily="18" charset="0"/>
                <a:cs typeface="Times New Roman" panose="02020603050405020304" pitchFamily="18" charset="0"/>
              </a:rPr>
              <a:t>Viết</a:t>
            </a:r>
            <a:r>
              <a:rPr lang="vi-VN" sz="2800" i="1" dirty="0">
                <a:latin typeface="Times New Roman" panose="02020603050405020304" pitchFamily="18" charset="0"/>
                <a:cs typeface="Times New Roman" panose="02020603050405020304" pitchFamily="18" charset="0"/>
              </a:rPr>
              <a:t> một đoạn văn khoảng 5-7 dòng chia sẻ về một hình ảnh thơ trong bài Đảo Sơn Ca để lại cho em nhiều ấn tượng. </a:t>
            </a:r>
            <a:endParaRPr lang="en-SG" sz="2800" dirty="0">
              <a:latin typeface="Times New Roman" panose="02020603050405020304" pitchFamily="18" charset="0"/>
              <a:cs typeface="Times New Roman" panose="02020603050405020304" pitchFamily="18" charset="0"/>
            </a:endParaRPr>
          </a:p>
        </p:txBody>
      </p:sp>
      <p:sp>
        <p:nvSpPr>
          <p:cNvPr id="1170" name="TextBox 1169">
            <a:extLst>
              <a:ext uri="{FF2B5EF4-FFF2-40B4-BE49-F238E27FC236}">
                <a16:creationId xmlns:a16="http://schemas.microsoft.com/office/drawing/2014/main" id="{32768066-BB3C-250A-B6FD-C7C7FBAFBC9A}"/>
              </a:ext>
            </a:extLst>
          </p:cNvPr>
          <p:cNvSpPr txBox="1"/>
          <p:nvPr/>
        </p:nvSpPr>
        <p:spPr>
          <a:xfrm>
            <a:off x="5323140" y="1293166"/>
            <a:ext cx="2465063"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600"/>
              </a:spcAft>
              <a:buClrTx/>
              <a:buSzTx/>
              <a:buFont typeface="Arial"/>
              <a:buNone/>
              <a:tabLst/>
              <a:defRPr/>
            </a:pPr>
            <a:r>
              <a:rPr kumimoji="0" lang="vi-VN" sz="27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Nhiệm vụ</a:t>
            </a:r>
            <a:endParaRPr kumimoji="0" lang="en-US" sz="21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8825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168"/>
                                        </p:tgtEl>
                                        <p:attrNameLst>
                                          <p:attrName>style.visibility</p:attrName>
                                        </p:attrNameLst>
                                      </p:cBhvr>
                                      <p:to>
                                        <p:strVal val="visible"/>
                                      </p:to>
                                    </p:set>
                                    <p:animEffect transition="in" filter="fade">
                                      <p:cBhvr>
                                        <p:cTn id="14" dur="2000"/>
                                        <p:tgtEl>
                                          <p:spTgt spid="1168"/>
                                        </p:tgtEl>
                                      </p:cBhvr>
                                    </p:animEffect>
                                    <p:anim calcmode="lin" valueType="num">
                                      <p:cBhvr>
                                        <p:cTn id="15" dur="2000" fill="hold"/>
                                        <p:tgtEl>
                                          <p:spTgt spid="1168"/>
                                        </p:tgtEl>
                                        <p:attrNameLst>
                                          <p:attrName>ppt_w</p:attrName>
                                        </p:attrNameLst>
                                      </p:cBhvr>
                                      <p:tavLst>
                                        <p:tav tm="0" fmla="#ppt_w*sin(2.5*pi*$)">
                                          <p:val>
                                            <p:fltVal val="0"/>
                                          </p:val>
                                        </p:tav>
                                        <p:tav tm="100000">
                                          <p:val>
                                            <p:fltVal val="1"/>
                                          </p:val>
                                        </p:tav>
                                      </p:tavLst>
                                    </p:anim>
                                    <p:anim calcmode="lin" valueType="num">
                                      <p:cBhvr>
                                        <p:cTn id="16" dur="2000" fill="hold"/>
                                        <p:tgtEl>
                                          <p:spTgt spid="1168"/>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1170"/>
                                        </p:tgtEl>
                                        <p:attrNameLst>
                                          <p:attrName>style.visibility</p:attrName>
                                        </p:attrNameLst>
                                      </p:cBhvr>
                                      <p:to>
                                        <p:strVal val="visible"/>
                                      </p:to>
                                    </p:set>
                                    <p:animEffect transition="in" filter="fade">
                                      <p:cBhvr>
                                        <p:cTn id="19" dur="2000"/>
                                        <p:tgtEl>
                                          <p:spTgt spid="1170"/>
                                        </p:tgtEl>
                                      </p:cBhvr>
                                    </p:animEffect>
                                    <p:anim calcmode="lin" valueType="num">
                                      <p:cBhvr>
                                        <p:cTn id="20" dur="2000" fill="hold"/>
                                        <p:tgtEl>
                                          <p:spTgt spid="1170"/>
                                        </p:tgtEl>
                                        <p:attrNameLst>
                                          <p:attrName>ppt_w</p:attrName>
                                        </p:attrNameLst>
                                      </p:cBhvr>
                                      <p:tavLst>
                                        <p:tav tm="0" fmla="#ppt_w*sin(2.5*pi*$)">
                                          <p:val>
                                            <p:fltVal val="0"/>
                                          </p:val>
                                        </p:tav>
                                        <p:tav tm="100000">
                                          <p:val>
                                            <p:fltVal val="1"/>
                                          </p:val>
                                        </p:tav>
                                      </p:tavLst>
                                    </p:anim>
                                    <p:anim calcmode="lin" valueType="num">
                                      <p:cBhvr>
                                        <p:cTn id="21" dur="2000" fill="hold"/>
                                        <p:tgtEl>
                                          <p:spTgt spid="117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69"/>
                                        </p:tgtEl>
                                        <p:attrNameLst>
                                          <p:attrName>style.visibility</p:attrName>
                                        </p:attrNameLst>
                                      </p:cBhvr>
                                      <p:to>
                                        <p:strVal val="visible"/>
                                      </p:to>
                                    </p:set>
                                    <p:anim calcmode="lin" valueType="num">
                                      <p:cBhvr additive="base">
                                        <p:cTn id="26" dur="500" fill="hold"/>
                                        <p:tgtEl>
                                          <p:spTgt spid="1169"/>
                                        </p:tgtEl>
                                        <p:attrNameLst>
                                          <p:attrName>ppt_x</p:attrName>
                                        </p:attrNameLst>
                                      </p:cBhvr>
                                      <p:tavLst>
                                        <p:tav tm="0">
                                          <p:val>
                                            <p:strVal val="#ppt_x"/>
                                          </p:val>
                                        </p:tav>
                                        <p:tav tm="100000">
                                          <p:val>
                                            <p:strVal val="#ppt_x"/>
                                          </p:val>
                                        </p:tav>
                                      </p:tavLst>
                                    </p:anim>
                                    <p:anim calcmode="lin" valueType="num">
                                      <p:cBhvr additive="base">
                                        <p:cTn id="27" dur="500" fill="hold"/>
                                        <p:tgtEl>
                                          <p:spTgt spid="1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0"/>
      <p:bldP spid="11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2529738" y="345831"/>
            <a:ext cx="4561301" cy="505543"/>
          </a:xfrm>
          <a:custGeom>
            <a:avLst/>
            <a:gdLst>
              <a:gd name="connsiteX0" fmla="*/ 0 w 4561301"/>
              <a:gd name="connsiteY0" fmla="*/ 0 h 505543"/>
              <a:gd name="connsiteX1" fmla="*/ 606001 w 4561301"/>
              <a:gd name="connsiteY1" fmla="*/ 0 h 505543"/>
              <a:gd name="connsiteX2" fmla="*/ 1257616 w 4561301"/>
              <a:gd name="connsiteY2" fmla="*/ 0 h 505543"/>
              <a:gd name="connsiteX3" fmla="*/ 1954843 w 4561301"/>
              <a:gd name="connsiteY3" fmla="*/ 0 h 505543"/>
              <a:gd name="connsiteX4" fmla="*/ 2560845 w 4561301"/>
              <a:gd name="connsiteY4" fmla="*/ 0 h 505543"/>
              <a:gd name="connsiteX5" fmla="*/ 3075620 w 4561301"/>
              <a:gd name="connsiteY5" fmla="*/ 0 h 505543"/>
              <a:gd name="connsiteX6" fmla="*/ 3772848 w 4561301"/>
              <a:gd name="connsiteY6" fmla="*/ 0 h 505543"/>
              <a:gd name="connsiteX7" fmla="*/ 4561301 w 4561301"/>
              <a:gd name="connsiteY7" fmla="*/ 0 h 505543"/>
              <a:gd name="connsiteX8" fmla="*/ 4561301 w 4561301"/>
              <a:gd name="connsiteY8" fmla="*/ 505543 h 505543"/>
              <a:gd name="connsiteX9" fmla="*/ 4046526 w 4561301"/>
              <a:gd name="connsiteY9" fmla="*/ 505543 h 505543"/>
              <a:gd name="connsiteX10" fmla="*/ 3394911 w 4561301"/>
              <a:gd name="connsiteY10" fmla="*/ 505543 h 505543"/>
              <a:gd name="connsiteX11" fmla="*/ 2652071 w 4561301"/>
              <a:gd name="connsiteY11" fmla="*/ 505543 h 505543"/>
              <a:gd name="connsiteX12" fmla="*/ 1909230 w 4561301"/>
              <a:gd name="connsiteY12" fmla="*/ 505543 h 505543"/>
              <a:gd name="connsiteX13" fmla="*/ 1166390 w 4561301"/>
              <a:gd name="connsiteY13" fmla="*/ 505543 h 505543"/>
              <a:gd name="connsiteX14" fmla="*/ 0 w 4561301"/>
              <a:gd name="connsiteY14" fmla="*/ 505543 h 505543"/>
              <a:gd name="connsiteX15" fmla="*/ 0 w 4561301"/>
              <a:gd name="connsiteY15"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1301" h="505543" fill="none" extrusionOk="0">
                <a:moveTo>
                  <a:pt x="0" y="0"/>
                </a:moveTo>
                <a:cubicBezTo>
                  <a:pt x="142404" y="26255"/>
                  <a:pt x="437951" y="-13483"/>
                  <a:pt x="606001" y="0"/>
                </a:cubicBezTo>
                <a:cubicBezTo>
                  <a:pt x="774051" y="13483"/>
                  <a:pt x="1037830" y="-11947"/>
                  <a:pt x="1257616" y="0"/>
                </a:cubicBezTo>
                <a:cubicBezTo>
                  <a:pt x="1477402" y="11947"/>
                  <a:pt x="1747286" y="17630"/>
                  <a:pt x="1954843" y="0"/>
                </a:cubicBezTo>
                <a:cubicBezTo>
                  <a:pt x="2162400" y="-17630"/>
                  <a:pt x="2266311" y="-15909"/>
                  <a:pt x="2560845" y="0"/>
                </a:cubicBezTo>
                <a:cubicBezTo>
                  <a:pt x="2855379" y="15909"/>
                  <a:pt x="2856443" y="18343"/>
                  <a:pt x="3075620" y="0"/>
                </a:cubicBezTo>
                <a:cubicBezTo>
                  <a:pt x="3294798" y="-18343"/>
                  <a:pt x="3560003" y="20865"/>
                  <a:pt x="3772848" y="0"/>
                </a:cubicBezTo>
                <a:cubicBezTo>
                  <a:pt x="3985693" y="-20865"/>
                  <a:pt x="4350988" y="18927"/>
                  <a:pt x="4561301" y="0"/>
                </a:cubicBezTo>
                <a:cubicBezTo>
                  <a:pt x="4541014" y="167676"/>
                  <a:pt x="4585118" y="338919"/>
                  <a:pt x="4561301" y="505543"/>
                </a:cubicBezTo>
                <a:cubicBezTo>
                  <a:pt x="4437599" y="496702"/>
                  <a:pt x="4239325" y="505841"/>
                  <a:pt x="4046526" y="505543"/>
                </a:cubicBezTo>
                <a:cubicBezTo>
                  <a:pt x="3853728" y="505245"/>
                  <a:pt x="3571405" y="515154"/>
                  <a:pt x="3394911" y="505543"/>
                </a:cubicBezTo>
                <a:cubicBezTo>
                  <a:pt x="3218417" y="495932"/>
                  <a:pt x="2868633" y="539765"/>
                  <a:pt x="2652071" y="505543"/>
                </a:cubicBezTo>
                <a:cubicBezTo>
                  <a:pt x="2435509" y="471321"/>
                  <a:pt x="2269663" y="538066"/>
                  <a:pt x="1909230" y="505543"/>
                </a:cubicBezTo>
                <a:cubicBezTo>
                  <a:pt x="1548797" y="473020"/>
                  <a:pt x="1504785" y="485525"/>
                  <a:pt x="1166390" y="505543"/>
                </a:cubicBezTo>
                <a:cubicBezTo>
                  <a:pt x="827995" y="525561"/>
                  <a:pt x="426213" y="491383"/>
                  <a:pt x="0" y="505543"/>
                </a:cubicBezTo>
                <a:cubicBezTo>
                  <a:pt x="22099" y="295005"/>
                  <a:pt x="20856" y="182801"/>
                  <a:pt x="0" y="0"/>
                </a:cubicBezTo>
                <a:close/>
              </a:path>
              <a:path w="4561301" h="505543" stroke="0" extrusionOk="0">
                <a:moveTo>
                  <a:pt x="0" y="0"/>
                </a:moveTo>
                <a:cubicBezTo>
                  <a:pt x="249145" y="-23048"/>
                  <a:pt x="555197" y="225"/>
                  <a:pt x="742840" y="0"/>
                </a:cubicBezTo>
                <a:cubicBezTo>
                  <a:pt x="930483" y="-225"/>
                  <a:pt x="1087663" y="-6065"/>
                  <a:pt x="1348842" y="0"/>
                </a:cubicBezTo>
                <a:cubicBezTo>
                  <a:pt x="1610021" y="6065"/>
                  <a:pt x="1748875" y="-16440"/>
                  <a:pt x="1863617" y="0"/>
                </a:cubicBezTo>
                <a:cubicBezTo>
                  <a:pt x="1978359" y="16440"/>
                  <a:pt x="2220291" y="-21442"/>
                  <a:pt x="2424006" y="0"/>
                </a:cubicBezTo>
                <a:cubicBezTo>
                  <a:pt x="2627721" y="21442"/>
                  <a:pt x="2792149" y="-12216"/>
                  <a:pt x="3121233" y="0"/>
                </a:cubicBezTo>
                <a:cubicBezTo>
                  <a:pt x="3450317" y="12216"/>
                  <a:pt x="3390215" y="19775"/>
                  <a:pt x="3636009" y="0"/>
                </a:cubicBezTo>
                <a:cubicBezTo>
                  <a:pt x="3881803" y="-19775"/>
                  <a:pt x="4121106" y="31624"/>
                  <a:pt x="4561301" y="0"/>
                </a:cubicBezTo>
                <a:cubicBezTo>
                  <a:pt x="4562078" y="238577"/>
                  <a:pt x="4556584" y="263593"/>
                  <a:pt x="4561301" y="505543"/>
                </a:cubicBezTo>
                <a:cubicBezTo>
                  <a:pt x="4351565" y="531779"/>
                  <a:pt x="4222385" y="527925"/>
                  <a:pt x="3955300" y="505543"/>
                </a:cubicBezTo>
                <a:cubicBezTo>
                  <a:pt x="3688215" y="483161"/>
                  <a:pt x="3543838" y="486757"/>
                  <a:pt x="3349298" y="505543"/>
                </a:cubicBezTo>
                <a:cubicBezTo>
                  <a:pt x="3154758" y="524329"/>
                  <a:pt x="2937984" y="480444"/>
                  <a:pt x="2606458" y="505543"/>
                </a:cubicBezTo>
                <a:cubicBezTo>
                  <a:pt x="2274932" y="530642"/>
                  <a:pt x="2230225" y="489699"/>
                  <a:pt x="2000456" y="505543"/>
                </a:cubicBezTo>
                <a:cubicBezTo>
                  <a:pt x="1770687" y="521387"/>
                  <a:pt x="1643777" y="515594"/>
                  <a:pt x="1303229" y="505543"/>
                </a:cubicBezTo>
                <a:cubicBezTo>
                  <a:pt x="962681" y="495492"/>
                  <a:pt x="927913" y="502496"/>
                  <a:pt x="651614" y="505543"/>
                </a:cubicBezTo>
                <a:cubicBezTo>
                  <a:pt x="375315" y="508590"/>
                  <a:pt x="235676" y="522548"/>
                  <a:pt x="0" y="505543"/>
                </a:cubicBezTo>
                <a:cubicBezTo>
                  <a:pt x="9806" y="395616"/>
                  <a:pt x="-22538" y="191712"/>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Hoạt động vận dụng</a:t>
            </a:r>
            <a:endParaRPr b="1" dirty="0">
              <a:solidFill>
                <a:srgbClr val="FF0000"/>
              </a:solidFill>
              <a:latin typeface="+mj-lt"/>
            </a:endParaRPr>
          </a:p>
        </p:txBody>
      </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78" name="Google Shape;2239;p65">
            <a:extLst>
              <a:ext uri="{FF2B5EF4-FFF2-40B4-BE49-F238E27FC236}">
                <a16:creationId xmlns:a16="http://schemas.microsoft.com/office/drawing/2014/main" id="{5E50FDD4-6B29-111E-D94C-638EA207E648}"/>
              </a:ext>
            </a:extLst>
          </p:cNvPr>
          <p:cNvSpPr/>
          <p:nvPr/>
        </p:nvSpPr>
        <p:spPr>
          <a:xfrm rot="10336670">
            <a:off x="7082109" y="1392888"/>
            <a:ext cx="716818"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5" rtl="0" eaLnBrk="1" fontAlgn="auto" latinLnBrk="0" hangingPunct="1">
              <a:lnSpc>
                <a:spcPct val="100000"/>
              </a:lnSpc>
              <a:spcBef>
                <a:spcPts val="0"/>
              </a:spcBef>
              <a:spcAft>
                <a:spcPts val="0"/>
              </a:spcAft>
              <a:buClrTx/>
              <a:buSzTx/>
              <a:buFont typeface="Arial"/>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79" name="Google Shape;2240;p65">
            <a:extLst>
              <a:ext uri="{FF2B5EF4-FFF2-40B4-BE49-F238E27FC236}">
                <a16:creationId xmlns:a16="http://schemas.microsoft.com/office/drawing/2014/main" id="{672418D4-C68E-096E-D49F-DF2848780F7B}"/>
              </a:ext>
            </a:extLst>
          </p:cNvPr>
          <p:cNvSpPr/>
          <p:nvPr/>
        </p:nvSpPr>
        <p:spPr>
          <a:xfrm rot="21095791">
            <a:off x="1617458" y="1531960"/>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5" rtl="0" eaLnBrk="1" fontAlgn="auto" latinLnBrk="0" hangingPunct="1">
              <a:lnSpc>
                <a:spcPct val="100000"/>
              </a:lnSpc>
              <a:spcBef>
                <a:spcPts val="0"/>
              </a:spcBef>
              <a:spcAft>
                <a:spcPts val="0"/>
              </a:spcAft>
              <a:buClrTx/>
              <a:buSzTx/>
              <a:buFont typeface="Arial"/>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0" name="Google Shape;2339;p65">
            <a:extLst>
              <a:ext uri="{FF2B5EF4-FFF2-40B4-BE49-F238E27FC236}">
                <a16:creationId xmlns:a16="http://schemas.microsoft.com/office/drawing/2014/main" id="{C3E25E59-BDF6-BCDA-64AE-792327365221}"/>
              </a:ext>
            </a:extLst>
          </p:cNvPr>
          <p:cNvSpPr txBox="1">
            <a:spLocks/>
          </p:cNvSpPr>
          <p:nvPr/>
        </p:nvSpPr>
        <p:spPr>
          <a:xfrm>
            <a:off x="1669877" y="1542418"/>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5" rtl="0" eaLnBrk="1" fontAlgn="auto" latinLnBrk="0" hangingPunct="1">
              <a:lnSpc>
                <a:spcPct val="100000"/>
              </a:lnSpc>
              <a:spcBef>
                <a:spcPts val="0"/>
              </a:spcBef>
              <a:spcAft>
                <a:spcPts val="0"/>
              </a:spcAft>
              <a:buClr>
                <a:srgbClr val="E32747"/>
              </a:buClr>
              <a:buSzTx/>
              <a:buFont typeface="Arial"/>
              <a:buNone/>
              <a:tabLst/>
              <a:defRPr/>
            </a:pPr>
            <a:r>
              <a:rPr kumimoji="0" lang="en" sz="36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1181" name="Google Shape;2340;p65">
            <a:extLst>
              <a:ext uri="{FF2B5EF4-FFF2-40B4-BE49-F238E27FC236}">
                <a16:creationId xmlns:a16="http://schemas.microsoft.com/office/drawing/2014/main" id="{23187096-CD4F-5C63-1DBE-FC8E7FF1E286}"/>
              </a:ext>
            </a:extLst>
          </p:cNvPr>
          <p:cNvSpPr txBox="1">
            <a:spLocks/>
          </p:cNvSpPr>
          <p:nvPr/>
        </p:nvSpPr>
        <p:spPr>
          <a:xfrm rot="21220410">
            <a:off x="7058898" y="1433653"/>
            <a:ext cx="734752"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5" rtl="0" eaLnBrk="1" fontAlgn="auto" latinLnBrk="0" hangingPunct="1">
              <a:lnSpc>
                <a:spcPct val="100000"/>
              </a:lnSpc>
              <a:spcBef>
                <a:spcPts val="0"/>
              </a:spcBef>
              <a:spcAft>
                <a:spcPts val="0"/>
              </a:spcAft>
              <a:buClr>
                <a:srgbClr val="E32747"/>
              </a:buClr>
              <a:buSzTx/>
              <a:buFont typeface="Arial"/>
              <a:buNone/>
              <a:tabLst/>
              <a:defRPr/>
            </a:pPr>
            <a:r>
              <a:rPr kumimoji="0" lang="en" sz="36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
        <p:nvSpPr>
          <p:cNvPr id="1182" name="TextBox 10">
            <a:extLst>
              <a:ext uri="{FF2B5EF4-FFF2-40B4-BE49-F238E27FC236}">
                <a16:creationId xmlns:a16="http://schemas.microsoft.com/office/drawing/2014/main" id="{4C6B56CB-8422-C846-6B1B-118D0F635FAE}"/>
              </a:ext>
            </a:extLst>
          </p:cNvPr>
          <p:cNvSpPr txBox="1"/>
          <p:nvPr/>
        </p:nvSpPr>
        <p:spPr>
          <a:xfrm>
            <a:off x="269243" y="2282448"/>
            <a:ext cx="3551334" cy="181588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i="1" dirty="0">
                <a:latin typeface="+mj-lt"/>
              </a:rPr>
              <a:t>Sưu tầm thêm những bài thơ viết về cuộc sống, thiên nhiên trên biển đảo</a:t>
            </a:r>
            <a:endParaRPr lang="en-SG" sz="2800" dirty="0">
              <a:latin typeface="+mj-lt"/>
            </a:endParaRPr>
          </a:p>
        </p:txBody>
      </p:sp>
      <p:sp>
        <p:nvSpPr>
          <p:cNvPr id="1183" name="TextBox 11">
            <a:extLst>
              <a:ext uri="{FF2B5EF4-FFF2-40B4-BE49-F238E27FC236}">
                <a16:creationId xmlns:a16="http://schemas.microsoft.com/office/drawing/2014/main" id="{A55FD99C-A70D-762E-BCAF-9EF6328274B6}"/>
              </a:ext>
            </a:extLst>
          </p:cNvPr>
          <p:cNvSpPr txBox="1"/>
          <p:nvPr/>
        </p:nvSpPr>
        <p:spPr>
          <a:xfrm>
            <a:off x="6249084" y="2168917"/>
            <a:ext cx="2483248" cy="224676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i="1" dirty="0">
                <a:latin typeface="+mj-lt"/>
              </a:rPr>
              <a:t>Vẽ một bức tranh, sáng tác một bài thơ lấy cảm hứng từ biển đảo. </a:t>
            </a:r>
            <a:endParaRPr lang="en-SG" sz="2800" dirty="0">
              <a:latin typeface="+mj-lt"/>
            </a:endParaRPr>
          </a:p>
        </p:txBody>
      </p:sp>
      <p:grpSp>
        <p:nvGrpSpPr>
          <p:cNvPr id="1184" name="Google Shape;653;p54">
            <a:extLst>
              <a:ext uri="{FF2B5EF4-FFF2-40B4-BE49-F238E27FC236}">
                <a16:creationId xmlns:a16="http://schemas.microsoft.com/office/drawing/2014/main" id="{AF680162-C653-D835-6D1B-13A77DE69784}"/>
              </a:ext>
            </a:extLst>
          </p:cNvPr>
          <p:cNvGrpSpPr/>
          <p:nvPr/>
        </p:nvGrpSpPr>
        <p:grpSpPr>
          <a:xfrm>
            <a:off x="3996460" y="2543752"/>
            <a:ext cx="1398853" cy="2647993"/>
            <a:chOff x="31594325" y="12376475"/>
            <a:chExt cx="1114025" cy="2225925"/>
          </a:xfrm>
        </p:grpSpPr>
        <p:sp>
          <p:nvSpPr>
            <p:cNvPr id="1185" name="Google Shape;654;p54">
              <a:extLst>
                <a:ext uri="{FF2B5EF4-FFF2-40B4-BE49-F238E27FC236}">
                  <a16:creationId xmlns:a16="http://schemas.microsoft.com/office/drawing/2014/main" id="{EED88DCC-EDC0-F417-7541-CBD4CCB91830}"/>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6" name="Google Shape;655;p54">
              <a:extLst>
                <a:ext uri="{FF2B5EF4-FFF2-40B4-BE49-F238E27FC236}">
                  <a16:creationId xmlns:a16="http://schemas.microsoft.com/office/drawing/2014/main" id="{B4413031-6BF1-470F-CD45-69EE2ABA04ED}"/>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7" name="Google Shape;656;p54">
              <a:extLst>
                <a:ext uri="{FF2B5EF4-FFF2-40B4-BE49-F238E27FC236}">
                  <a16:creationId xmlns:a16="http://schemas.microsoft.com/office/drawing/2014/main" id="{73C782C8-37CB-2EF3-4C22-0D182C6A0235}"/>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8" name="Google Shape;657;p54">
              <a:extLst>
                <a:ext uri="{FF2B5EF4-FFF2-40B4-BE49-F238E27FC236}">
                  <a16:creationId xmlns:a16="http://schemas.microsoft.com/office/drawing/2014/main" id="{4A44212F-EE0E-57F7-1F54-DD76E2853722}"/>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9" name="Google Shape;658;p54">
              <a:extLst>
                <a:ext uri="{FF2B5EF4-FFF2-40B4-BE49-F238E27FC236}">
                  <a16:creationId xmlns:a16="http://schemas.microsoft.com/office/drawing/2014/main" id="{9E4E8B64-F3AD-2748-718F-4F9FC0E0C5FF}"/>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0" name="Google Shape;659;p54">
              <a:extLst>
                <a:ext uri="{FF2B5EF4-FFF2-40B4-BE49-F238E27FC236}">
                  <a16:creationId xmlns:a16="http://schemas.microsoft.com/office/drawing/2014/main" id="{60C3EDAC-E605-CD68-13E1-E5302FBECED4}"/>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1" name="Google Shape;660;p54">
              <a:extLst>
                <a:ext uri="{FF2B5EF4-FFF2-40B4-BE49-F238E27FC236}">
                  <a16:creationId xmlns:a16="http://schemas.microsoft.com/office/drawing/2014/main" id="{DBD84EE9-A9D2-1D89-D191-896FA203CF89}"/>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2" name="Google Shape;661;p54">
              <a:extLst>
                <a:ext uri="{FF2B5EF4-FFF2-40B4-BE49-F238E27FC236}">
                  <a16:creationId xmlns:a16="http://schemas.microsoft.com/office/drawing/2014/main" id="{954F8079-2C76-F21A-1FEE-0191CF2DE051}"/>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3" name="Google Shape;662;p54">
              <a:extLst>
                <a:ext uri="{FF2B5EF4-FFF2-40B4-BE49-F238E27FC236}">
                  <a16:creationId xmlns:a16="http://schemas.microsoft.com/office/drawing/2014/main" id="{D80E1689-A39B-D251-F042-F828B120895F}"/>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4" name="Google Shape;663;p54">
              <a:extLst>
                <a:ext uri="{FF2B5EF4-FFF2-40B4-BE49-F238E27FC236}">
                  <a16:creationId xmlns:a16="http://schemas.microsoft.com/office/drawing/2014/main" id="{6F2C09A7-70B8-A8FC-7077-2FCD510468CD}"/>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5" name="Google Shape;664;p54">
              <a:extLst>
                <a:ext uri="{FF2B5EF4-FFF2-40B4-BE49-F238E27FC236}">
                  <a16:creationId xmlns:a16="http://schemas.microsoft.com/office/drawing/2014/main" id="{ADD0C826-A931-3786-BE48-39AB12E51E26}"/>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6" name="Google Shape;665;p54">
              <a:extLst>
                <a:ext uri="{FF2B5EF4-FFF2-40B4-BE49-F238E27FC236}">
                  <a16:creationId xmlns:a16="http://schemas.microsoft.com/office/drawing/2014/main" id="{B51746E1-EDB6-09C1-FF7A-C6623DDFF1B5}"/>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7" name="Google Shape;666;p54">
              <a:extLst>
                <a:ext uri="{FF2B5EF4-FFF2-40B4-BE49-F238E27FC236}">
                  <a16:creationId xmlns:a16="http://schemas.microsoft.com/office/drawing/2014/main" id="{D005D9C4-585D-CE3D-4346-8BE630B1E89A}"/>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8" name="Google Shape;667;p54">
              <a:extLst>
                <a:ext uri="{FF2B5EF4-FFF2-40B4-BE49-F238E27FC236}">
                  <a16:creationId xmlns:a16="http://schemas.microsoft.com/office/drawing/2014/main" id="{6A42D7C6-9A93-46A7-CA7A-65CCEF7EA562}"/>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9" name="Google Shape;668;p54">
              <a:extLst>
                <a:ext uri="{FF2B5EF4-FFF2-40B4-BE49-F238E27FC236}">
                  <a16:creationId xmlns:a16="http://schemas.microsoft.com/office/drawing/2014/main" id="{F2C942FA-9BA6-100C-7C3E-6BD2EEA66D8C}"/>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0" name="Google Shape;669;p54">
              <a:extLst>
                <a:ext uri="{FF2B5EF4-FFF2-40B4-BE49-F238E27FC236}">
                  <a16:creationId xmlns:a16="http://schemas.microsoft.com/office/drawing/2014/main" id="{92DB1D0B-5E64-1426-CC43-DE49B4F674A8}"/>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1" name="Google Shape;670;p54">
              <a:extLst>
                <a:ext uri="{FF2B5EF4-FFF2-40B4-BE49-F238E27FC236}">
                  <a16:creationId xmlns:a16="http://schemas.microsoft.com/office/drawing/2014/main" id="{3833A160-002D-B942-6285-0FF813E76E16}"/>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2" name="Google Shape;671;p54">
              <a:extLst>
                <a:ext uri="{FF2B5EF4-FFF2-40B4-BE49-F238E27FC236}">
                  <a16:creationId xmlns:a16="http://schemas.microsoft.com/office/drawing/2014/main" id="{B8943AFF-AF85-E08D-5CB3-BB49991EE423}"/>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3" name="Google Shape;672;p54">
              <a:extLst>
                <a:ext uri="{FF2B5EF4-FFF2-40B4-BE49-F238E27FC236}">
                  <a16:creationId xmlns:a16="http://schemas.microsoft.com/office/drawing/2014/main" id="{9DA92EB6-D377-8230-AE36-9E01FBBED76D}"/>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4" name="Google Shape;673;p54">
              <a:extLst>
                <a:ext uri="{FF2B5EF4-FFF2-40B4-BE49-F238E27FC236}">
                  <a16:creationId xmlns:a16="http://schemas.microsoft.com/office/drawing/2014/main" id="{B647ECF0-263A-8343-4EA2-877FAC2142AB}"/>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5" name="Google Shape;674;p54">
              <a:extLst>
                <a:ext uri="{FF2B5EF4-FFF2-40B4-BE49-F238E27FC236}">
                  <a16:creationId xmlns:a16="http://schemas.microsoft.com/office/drawing/2014/main" id="{A2C67AE4-69F9-7A57-B774-8C76E5A0B4AA}"/>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6" name="Google Shape;675;p54">
              <a:extLst>
                <a:ext uri="{FF2B5EF4-FFF2-40B4-BE49-F238E27FC236}">
                  <a16:creationId xmlns:a16="http://schemas.microsoft.com/office/drawing/2014/main" id="{7F3B02F0-BA57-3A13-434F-D3A95A8DC81C}"/>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7" name="Google Shape;676;p54">
              <a:extLst>
                <a:ext uri="{FF2B5EF4-FFF2-40B4-BE49-F238E27FC236}">
                  <a16:creationId xmlns:a16="http://schemas.microsoft.com/office/drawing/2014/main" id="{73A30C1D-1C32-D48B-A44C-7A217DE66481}"/>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8" name="Google Shape;677;p54">
              <a:extLst>
                <a:ext uri="{FF2B5EF4-FFF2-40B4-BE49-F238E27FC236}">
                  <a16:creationId xmlns:a16="http://schemas.microsoft.com/office/drawing/2014/main" id="{82EEA3E3-EC17-2B68-6B55-00F9695D26A2}"/>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9" name="Google Shape;678;p54">
              <a:extLst>
                <a:ext uri="{FF2B5EF4-FFF2-40B4-BE49-F238E27FC236}">
                  <a16:creationId xmlns:a16="http://schemas.microsoft.com/office/drawing/2014/main" id="{0CED78E8-E109-81F4-2652-E733C1B3E8E7}"/>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0" name="Google Shape;679;p54">
              <a:extLst>
                <a:ext uri="{FF2B5EF4-FFF2-40B4-BE49-F238E27FC236}">
                  <a16:creationId xmlns:a16="http://schemas.microsoft.com/office/drawing/2014/main" id="{680028D0-4875-963C-1D60-73AF2D0CB09A}"/>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1" name="Google Shape;680;p54">
              <a:extLst>
                <a:ext uri="{FF2B5EF4-FFF2-40B4-BE49-F238E27FC236}">
                  <a16:creationId xmlns:a16="http://schemas.microsoft.com/office/drawing/2014/main" id="{ECBBE40C-A3E9-B588-3C0B-0F65AD246822}"/>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2" name="Google Shape;681;p54">
              <a:extLst>
                <a:ext uri="{FF2B5EF4-FFF2-40B4-BE49-F238E27FC236}">
                  <a16:creationId xmlns:a16="http://schemas.microsoft.com/office/drawing/2014/main" id="{527E1C83-3E34-A9FE-839F-CB08EC23ECC7}"/>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3" name="Google Shape;682;p54">
              <a:extLst>
                <a:ext uri="{FF2B5EF4-FFF2-40B4-BE49-F238E27FC236}">
                  <a16:creationId xmlns:a16="http://schemas.microsoft.com/office/drawing/2014/main" id="{4DD0BF53-A69D-3384-987E-B2DBA97ABE92}"/>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4" name="Google Shape;683;p54">
              <a:extLst>
                <a:ext uri="{FF2B5EF4-FFF2-40B4-BE49-F238E27FC236}">
                  <a16:creationId xmlns:a16="http://schemas.microsoft.com/office/drawing/2014/main" id="{F29C0CEE-BE80-0AD9-B1CB-116C5C61D668}"/>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5" name="Google Shape;684;p54">
              <a:extLst>
                <a:ext uri="{FF2B5EF4-FFF2-40B4-BE49-F238E27FC236}">
                  <a16:creationId xmlns:a16="http://schemas.microsoft.com/office/drawing/2014/main" id="{30CAE21D-6373-9AE0-3B10-8EE65350DC1A}"/>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6" name="Google Shape;685;p54">
              <a:extLst>
                <a:ext uri="{FF2B5EF4-FFF2-40B4-BE49-F238E27FC236}">
                  <a16:creationId xmlns:a16="http://schemas.microsoft.com/office/drawing/2014/main" id="{DB0176C4-1C5E-BB38-50DA-A8B00FD21AD3}"/>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7" name="Google Shape;686;p54">
              <a:extLst>
                <a:ext uri="{FF2B5EF4-FFF2-40B4-BE49-F238E27FC236}">
                  <a16:creationId xmlns:a16="http://schemas.microsoft.com/office/drawing/2014/main" id="{DCFDF84A-D25B-8563-4FFF-636054A13960}"/>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8" name="Google Shape;687;p54">
              <a:extLst>
                <a:ext uri="{FF2B5EF4-FFF2-40B4-BE49-F238E27FC236}">
                  <a16:creationId xmlns:a16="http://schemas.microsoft.com/office/drawing/2014/main" id="{C8574336-58C3-FE29-E389-706BD23D21F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9" name="Google Shape;688;p54">
              <a:extLst>
                <a:ext uri="{FF2B5EF4-FFF2-40B4-BE49-F238E27FC236}">
                  <a16:creationId xmlns:a16="http://schemas.microsoft.com/office/drawing/2014/main" id="{EEE979EC-0E5B-9F87-D710-2C777EABCA44}"/>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0" name="Google Shape;689;p54">
              <a:extLst>
                <a:ext uri="{FF2B5EF4-FFF2-40B4-BE49-F238E27FC236}">
                  <a16:creationId xmlns:a16="http://schemas.microsoft.com/office/drawing/2014/main" id="{E193E4E6-AA94-2772-9B92-FBF9630A79B1}"/>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1" name="Google Shape;690;p54">
              <a:extLst>
                <a:ext uri="{FF2B5EF4-FFF2-40B4-BE49-F238E27FC236}">
                  <a16:creationId xmlns:a16="http://schemas.microsoft.com/office/drawing/2014/main" id="{FD7D8D63-D814-65BC-187C-976B40901C0A}"/>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2" name="Google Shape;691;p54">
              <a:extLst>
                <a:ext uri="{FF2B5EF4-FFF2-40B4-BE49-F238E27FC236}">
                  <a16:creationId xmlns:a16="http://schemas.microsoft.com/office/drawing/2014/main" id="{3A9FE825-781E-E291-6BFC-CF7BDC56636C}"/>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3" name="Google Shape;692;p54">
              <a:extLst>
                <a:ext uri="{FF2B5EF4-FFF2-40B4-BE49-F238E27FC236}">
                  <a16:creationId xmlns:a16="http://schemas.microsoft.com/office/drawing/2014/main" id="{F378E905-C4C3-70F9-0EFC-B26F246DFDE5}"/>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4" name="Google Shape;693;p54">
              <a:extLst>
                <a:ext uri="{FF2B5EF4-FFF2-40B4-BE49-F238E27FC236}">
                  <a16:creationId xmlns:a16="http://schemas.microsoft.com/office/drawing/2014/main" id="{0B156494-18E0-ABCD-7569-AD8160419E1A}"/>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5" name="Google Shape;694;p54">
              <a:extLst>
                <a:ext uri="{FF2B5EF4-FFF2-40B4-BE49-F238E27FC236}">
                  <a16:creationId xmlns:a16="http://schemas.microsoft.com/office/drawing/2014/main" id="{B1188A91-A675-D48B-5E07-07F162DF0004}"/>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6" name="Google Shape;695;p54">
              <a:extLst>
                <a:ext uri="{FF2B5EF4-FFF2-40B4-BE49-F238E27FC236}">
                  <a16:creationId xmlns:a16="http://schemas.microsoft.com/office/drawing/2014/main" id="{45C4E886-98B2-4E94-E972-504C55AF453E}"/>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7" name="Google Shape;696;p54">
              <a:extLst>
                <a:ext uri="{FF2B5EF4-FFF2-40B4-BE49-F238E27FC236}">
                  <a16:creationId xmlns:a16="http://schemas.microsoft.com/office/drawing/2014/main" id="{2FF87C36-183D-84D0-D635-D0D03A25F531}"/>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8" name="Google Shape;697;p54">
              <a:extLst>
                <a:ext uri="{FF2B5EF4-FFF2-40B4-BE49-F238E27FC236}">
                  <a16:creationId xmlns:a16="http://schemas.microsoft.com/office/drawing/2014/main" id="{55593770-C61D-D7DD-B143-560472814EEC}"/>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9" name="Google Shape;698;p54">
              <a:extLst>
                <a:ext uri="{FF2B5EF4-FFF2-40B4-BE49-F238E27FC236}">
                  <a16:creationId xmlns:a16="http://schemas.microsoft.com/office/drawing/2014/main" id="{76DE18D3-D2C7-17E3-8170-B864AC2D90AE}"/>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0" name="Google Shape;699;p54">
              <a:extLst>
                <a:ext uri="{FF2B5EF4-FFF2-40B4-BE49-F238E27FC236}">
                  <a16:creationId xmlns:a16="http://schemas.microsoft.com/office/drawing/2014/main" id="{527567A3-AFFC-1778-AEC0-5B38D0CB8CCD}"/>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1" name="Google Shape;700;p54">
              <a:extLst>
                <a:ext uri="{FF2B5EF4-FFF2-40B4-BE49-F238E27FC236}">
                  <a16:creationId xmlns:a16="http://schemas.microsoft.com/office/drawing/2014/main" id="{DD68638B-D735-3FA4-658B-30FD944E9CF9}"/>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2" name="Google Shape;701;p54">
              <a:extLst>
                <a:ext uri="{FF2B5EF4-FFF2-40B4-BE49-F238E27FC236}">
                  <a16:creationId xmlns:a16="http://schemas.microsoft.com/office/drawing/2014/main" id="{5146B3E6-4888-584E-896B-4958E1976EF6}"/>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3" name="Google Shape;702;p54">
              <a:extLst>
                <a:ext uri="{FF2B5EF4-FFF2-40B4-BE49-F238E27FC236}">
                  <a16:creationId xmlns:a16="http://schemas.microsoft.com/office/drawing/2014/main" id="{8E51D6E2-3F26-09F3-54E2-27B548EAE4E8}"/>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4" name="Google Shape;703;p54">
              <a:extLst>
                <a:ext uri="{FF2B5EF4-FFF2-40B4-BE49-F238E27FC236}">
                  <a16:creationId xmlns:a16="http://schemas.microsoft.com/office/drawing/2014/main" id="{FBC379D5-303B-0EA1-4EA3-2FBD2D2FE43D}"/>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5" name="Google Shape;704;p54">
              <a:extLst>
                <a:ext uri="{FF2B5EF4-FFF2-40B4-BE49-F238E27FC236}">
                  <a16:creationId xmlns:a16="http://schemas.microsoft.com/office/drawing/2014/main" id="{F9550B5D-1BBA-D6AD-37CF-337AAE58EEF1}"/>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6" name="Google Shape;705;p54">
              <a:extLst>
                <a:ext uri="{FF2B5EF4-FFF2-40B4-BE49-F238E27FC236}">
                  <a16:creationId xmlns:a16="http://schemas.microsoft.com/office/drawing/2014/main" id="{EB99693C-F033-37CF-B093-D285F51E3BDF}"/>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7" name="Google Shape;706;p54">
              <a:extLst>
                <a:ext uri="{FF2B5EF4-FFF2-40B4-BE49-F238E27FC236}">
                  <a16:creationId xmlns:a16="http://schemas.microsoft.com/office/drawing/2014/main" id="{2F91949C-370D-B266-C9B7-D55A1FF1A59E}"/>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8" name="Google Shape;707;p54">
              <a:extLst>
                <a:ext uri="{FF2B5EF4-FFF2-40B4-BE49-F238E27FC236}">
                  <a16:creationId xmlns:a16="http://schemas.microsoft.com/office/drawing/2014/main" id="{1BC3666D-7DF7-9D3A-E5EF-029AED56422D}"/>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39" name="Google Shape;708;p54">
              <a:extLst>
                <a:ext uri="{FF2B5EF4-FFF2-40B4-BE49-F238E27FC236}">
                  <a16:creationId xmlns:a16="http://schemas.microsoft.com/office/drawing/2014/main" id="{31627019-2F48-6369-9B46-256EF27BA9BC}"/>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2244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4"/>
                                        </p:tgtEl>
                                        <p:attrNameLst>
                                          <p:attrName>style.visibility</p:attrName>
                                        </p:attrNameLst>
                                      </p:cBhvr>
                                      <p:to>
                                        <p:strVal val="visible"/>
                                      </p:to>
                                    </p:set>
                                    <p:anim calcmode="lin" valueType="num">
                                      <p:cBhvr additive="base">
                                        <p:cTn id="7" dur="500" fill="hold"/>
                                        <p:tgtEl>
                                          <p:spTgt spid="1184"/>
                                        </p:tgtEl>
                                        <p:attrNameLst>
                                          <p:attrName>ppt_x</p:attrName>
                                        </p:attrNameLst>
                                      </p:cBhvr>
                                      <p:tavLst>
                                        <p:tav tm="0">
                                          <p:val>
                                            <p:strVal val="#ppt_x"/>
                                          </p:val>
                                        </p:tav>
                                        <p:tav tm="100000">
                                          <p:val>
                                            <p:strVal val="#ppt_x"/>
                                          </p:val>
                                        </p:tav>
                                      </p:tavLst>
                                    </p:anim>
                                    <p:anim calcmode="lin" valueType="num">
                                      <p:cBhvr additive="base">
                                        <p:cTn id="8" dur="500" fill="hold"/>
                                        <p:tgtEl>
                                          <p:spTgt spid="11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80"/>
                                        </p:tgtEl>
                                        <p:attrNameLst>
                                          <p:attrName>style.visibility</p:attrName>
                                        </p:attrNameLst>
                                      </p:cBhvr>
                                      <p:to>
                                        <p:strVal val="visible"/>
                                      </p:to>
                                    </p:set>
                                    <p:animEffect transition="in" filter="barn(inVertical)">
                                      <p:cBhvr>
                                        <p:cTn id="13" dur="500"/>
                                        <p:tgtEl>
                                          <p:spTgt spid="118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79"/>
                                        </p:tgtEl>
                                        <p:attrNameLst>
                                          <p:attrName>style.visibility</p:attrName>
                                        </p:attrNameLst>
                                      </p:cBhvr>
                                      <p:to>
                                        <p:strVal val="visible"/>
                                      </p:to>
                                    </p:set>
                                    <p:animEffect transition="in" filter="barn(inVertical)">
                                      <p:cBhvr>
                                        <p:cTn id="16" dur="500"/>
                                        <p:tgtEl>
                                          <p:spTgt spid="117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82"/>
                                        </p:tgtEl>
                                        <p:attrNameLst>
                                          <p:attrName>style.visibility</p:attrName>
                                        </p:attrNameLst>
                                      </p:cBhvr>
                                      <p:to>
                                        <p:strVal val="visible"/>
                                      </p:to>
                                    </p:set>
                                    <p:animEffect transition="in" filter="barn(inVertical)">
                                      <p:cBhvr>
                                        <p:cTn id="21" dur="500"/>
                                        <p:tgtEl>
                                          <p:spTgt spid="118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78"/>
                                        </p:tgtEl>
                                        <p:attrNameLst>
                                          <p:attrName>style.visibility</p:attrName>
                                        </p:attrNameLst>
                                      </p:cBhvr>
                                      <p:to>
                                        <p:strVal val="visible"/>
                                      </p:to>
                                    </p:set>
                                    <p:animEffect transition="in" filter="barn(inVertical)">
                                      <p:cBhvr>
                                        <p:cTn id="26" dur="500"/>
                                        <p:tgtEl>
                                          <p:spTgt spid="117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81"/>
                                        </p:tgtEl>
                                        <p:attrNameLst>
                                          <p:attrName>style.visibility</p:attrName>
                                        </p:attrNameLst>
                                      </p:cBhvr>
                                      <p:to>
                                        <p:strVal val="visible"/>
                                      </p:to>
                                    </p:set>
                                    <p:animEffect transition="in" filter="barn(inVertical)">
                                      <p:cBhvr>
                                        <p:cTn id="29" dur="500"/>
                                        <p:tgtEl>
                                          <p:spTgt spid="118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83"/>
                                        </p:tgtEl>
                                        <p:attrNameLst>
                                          <p:attrName>style.visibility</p:attrName>
                                        </p:attrNameLst>
                                      </p:cBhvr>
                                      <p:to>
                                        <p:strVal val="visible"/>
                                      </p:to>
                                    </p:set>
                                    <p:animEffect transition="in" filter="barn(inVertical)">
                                      <p:cBhvr>
                                        <p:cTn id="32" dur="500"/>
                                        <p:tgtEl>
                                          <p:spTgt spid="1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 grpId="0" animBg="1"/>
      <p:bldP spid="1179" grpId="0" animBg="1"/>
      <p:bldP spid="1180" grpId="0"/>
      <p:bldP spid="1181" grpId="0"/>
      <p:bldP spid="1182" grpId="0"/>
      <p:bldP spid="11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5DE10-7A41-154D-2DB8-C2F27741BC98}"/>
              </a:ext>
            </a:extLst>
          </p:cNvPr>
          <p:cNvPicPr>
            <a:picLocks noChangeAspect="1"/>
          </p:cNvPicPr>
          <p:nvPr/>
        </p:nvPicPr>
        <p:blipFill rotWithShape="1">
          <a:blip r:embed="rId2"/>
          <a:srcRect t="20165"/>
          <a:stretch/>
        </p:blipFill>
        <p:spPr>
          <a:xfrm>
            <a:off x="0" y="2726871"/>
            <a:ext cx="4395107" cy="2416629"/>
          </a:xfrm>
          <a:prstGeom prst="rect">
            <a:avLst/>
          </a:prstGeom>
          <a:ln>
            <a:noFill/>
          </a:ln>
          <a:effectLst>
            <a:softEdge rad="112500"/>
          </a:effectLst>
        </p:spPr>
      </p:pic>
      <p:pic>
        <p:nvPicPr>
          <p:cNvPr id="2" name="Picture 1">
            <a:extLst>
              <a:ext uri="{FF2B5EF4-FFF2-40B4-BE49-F238E27FC236}">
                <a16:creationId xmlns:a16="http://schemas.microsoft.com/office/drawing/2014/main" id="{55DBB242-C601-CCF4-A986-9CFB31D4BF62}"/>
              </a:ext>
            </a:extLst>
          </p:cNvPr>
          <p:cNvPicPr>
            <a:picLocks noChangeAspect="1"/>
          </p:cNvPicPr>
          <p:nvPr/>
        </p:nvPicPr>
        <p:blipFill>
          <a:blip r:embed="rId3"/>
          <a:stretch>
            <a:fillRect/>
          </a:stretch>
        </p:blipFill>
        <p:spPr>
          <a:xfrm>
            <a:off x="0" y="0"/>
            <a:ext cx="4220936" cy="2808514"/>
          </a:xfrm>
          <a:prstGeom prst="rect">
            <a:avLst/>
          </a:prstGeom>
          <a:ln>
            <a:noFill/>
          </a:ln>
          <a:effectLst>
            <a:softEdge rad="112500"/>
          </a:effectLst>
        </p:spPr>
      </p:pic>
      <p:pic>
        <p:nvPicPr>
          <p:cNvPr id="4" name="Picture 3">
            <a:extLst>
              <a:ext uri="{FF2B5EF4-FFF2-40B4-BE49-F238E27FC236}">
                <a16:creationId xmlns:a16="http://schemas.microsoft.com/office/drawing/2014/main" id="{D9AECA91-352B-D6E6-96E8-941DE27789BD}"/>
              </a:ext>
            </a:extLst>
          </p:cNvPr>
          <p:cNvPicPr>
            <a:picLocks noChangeAspect="1"/>
          </p:cNvPicPr>
          <p:nvPr/>
        </p:nvPicPr>
        <p:blipFill rotWithShape="1">
          <a:blip r:embed="rId4"/>
          <a:srcRect t="13968" r="3705"/>
          <a:stretch/>
        </p:blipFill>
        <p:spPr>
          <a:xfrm>
            <a:off x="4163786" y="0"/>
            <a:ext cx="4980214" cy="5143500"/>
          </a:xfrm>
          <a:prstGeom prst="rect">
            <a:avLst/>
          </a:prstGeom>
          <a:ln>
            <a:noFill/>
          </a:ln>
          <a:effectLst>
            <a:softEdge rad="112500"/>
          </a:effectLst>
        </p:spPr>
      </p:pic>
      <p:sp>
        <p:nvSpPr>
          <p:cNvPr id="5" name="Google Shape;1139;p60">
            <a:extLst>
              <a:ext uri="{FF2B5EF4-FFF2-40B4-BE49-F238E27FC236}">
                <a16:creationId xmlns:a16="http://schemas.microsoft.com/office/drawing/2014/main" id="{B8051EC0-39E7-224B-72D3-8325FCDCC60A}"/>
              </a:ext>
            </a:extLst>
          </p:cNvPr>
          <p:cNvSpPr txBox="1">
            <a:spLocks/>
          </p:cNvSpPr>
          <p:nvPr/>
        </p:nvSpPr>
        <p:spPr>
          <a:xfrm>
            <a:off x="3584121" y="577336"/>
            <a:ext cx="4806054" cy="851414"/>
          </a:xfrm>
          <a:prstGeom prst="rect">
            <a:avLst/>
          </a:prstGeom>
          <a:solidFill>
            <a:srgbClr val="D0EE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ivvic"/>
              <a:buNone/>
              <a:defRPr sz="3200" b="1" i="0" u="none" strike="noStrike" cap="none">
                <a:solidFill>
                  <a:schemeClr val="dk1"/>
                </a:solidFill>
                <a:latin typeface="Livvic"/>
                <a:ea typeface="Livvic"/>
                <a:cs typeface="Livvic"/>
                <a:sym typeface="Livvic"/>
              </a:defRPr>
            </a:lvl1pPr>
            <a:lvl2pPr marR="0" lvl="1"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2pPr>
            <a:lvl3pPr marR="0" lvl="2"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3pPr>
            <a:lvl4pPr marR="0" lvl="3"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4pPr>
            <a:lvl5pPr marR="0" lvl="4"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5pPr>
            <a:lvl6pPr marR="0" lvl="5"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6pPr>
            <a:lvl7pPr marR="0" lvl="6"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7pPr>
            <a:lvl8pPr marR="0" lvl="7"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8pPr>
            <a:lvl9pPr marR="0" lvl="8"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9pPr>
          </a:lstStyle>
          <a:p>
            <a:pPr marL="0" marR="0" lvl="0" indent="0" algn="ctr" defTabSz="914400" rtl="0" eaLnBrk="1" fontAlgn="auto" latinLnBrk="0" hangingPunct="1">
              <a:lnSpc>
                <a:spcPct val="100000"/>
              </a:lnSpc>
              <a:spcBef>
                <a:spcPts val="0"/>
              </a:spcBef>
              <a:spcAft>
                <a:spcPts val="0"/>
              </a:spcAft>
              <a:buClr>
                <a:srgbClr val="191919"/>
              </a:buClr>
              <a:buSzPts val="3200"/>
              <a:buFont typeface="Livvic"/>
              <a:buNone/>
              <a:tabLst/>
              <a:defRPr/>
            </a:pPr>
            <a:r>
              <a:rPr kumimoji="0" lang="vi-VN" sz="4000" b="1" i="0" u="none" strike="noStrike" kern="0" cap="none" spc="0" normalizeH="0" baseline="0" noProof="0">
                <a:ln>
                  <a:noFill/>
                </a:ln>
                <a:solidFill>
                  <a:srgbClr val="191919"/>
                </a:solidFill>
                <a:effectLst/>
                <a:uLnTx/>
                <a:uFillTx/>
                <a:latin typeface="+mj-lt"/>
                <a:sym typeface="Livvic"/>
              </a:rPr>
              <a:t>ĐẢO SƠN CA</a:t>
            </a:r>
            <a:endParaRPr kumimoji="0" lang="en-US" sz="4000" b="1" i="0" u="none" strike="noStrike" kern="0" cap="none" spc="0" normalizeH="0" baseline="0" noProof="0" dirty="0">
              <a:ln>
                <a:noFill/>
              </a:ln>
              <a:solidFill>
                <a:srgbClr val="191919"/>
              </a:solidFill>
              <a:effectLst/>
              <a:uLnTx/>
              <a:uFillTx/>
              <a:latin typeface="+mj-lt"/>
              <a:sym typeface="Livvic"/>
            </a:endParaRPr>
          </a:p>
        </p:txBody>
      </p:sp>
      <p:sp>
        <p:nvSpPr>
          <p:cNvPr id="6" name="Google Shape;1140;p60">
            <a:extLst>
              <a:ext uri="{FF2B5EF4-FFF2-40B4-BE49-F238E27FC236}">
                <a16:creationId xmlns:a16="http://schemas.microsoft.com/office/drawing/2014/main" id="{658E287D-9F72-C7A1-2B1C-977271EB028D}"/>
              </a:ext>
            </a:extLst>
          </p:cNvPr>
          <p:cNvSpPr/>
          <p:nvPr/>
        </p:nvSpPr>
        <p:spPr>
          <a:xfrm>
            <a:off x="7790408" y="1309010"/>
            <a:ext cx="1179432" cy="563367"/>
          </a:xfrm>
          <a:custGeom>
            <a:avLst/>
            <a:gdLst/>
            <a:ahLst/>
            <a:cxnLst/>
            <a:rect l="l" t="t" r="r" b="b"/>
            <a:pathLst>
              <a:path w="13384" h="6393" extrusionOk="0">
                <a:moveTo>
                  <a:pt x="7786" y="0"/>
                </a:moveTo>
                <a:cubicBezTo>
                  <a:pt x="7118" y="0"/>
                  <a:pt x="6449" y="396"/>
                  <a:pt x="6256" y="1236"/>
                </a:cubicBezTo>
                <a:cubicBezTo>
                  <a:pt x="6029" y="1047"/>
                  <a:pt x="5725" y="971"/>
                  <a:pt x="5422" y="971"/>
                </a:cubicBezTo>
                <a:cubicBezTo>
                  <a:pt x="4815" y="971"/>
                  <a:pt x="4247" y="1312"/>
                  <a:pt x="3981" y="1881"/>
                </a:cubicBezTo>
                <a:cubicBezTo>
                  <a:pt x="3784" y="1749"/>
                  <a:pt x="3529" y="1646"/>
                  <a:pt x="3267" y="1646"/>
                </a:cubicBezTo>
                <a:cubicBezTo>
                  <a:pt x="3227" y="1646"/>
                  <a:pt x="3187" y="1648"/>
                  <a:pt x="3147" y="1653"/>
                </a:cubicBezTo>
                <a:cubicBezTo>
                  <a:pt x="2275" y="1653"/>
                  <a:pt x="1593" y="2336"/>
                  <a:pt x="1593" y="3208"/>
                </a:cubicBezTo>
                <a:cubicBezTo>
                  <a:pt x="1593" y="3208"/>
                  <a:pt x="1593" y="3246"/>
                  <a:pt x="1593" y="3283"/>
                </a:cubicBezTo>
                <a:cubicBezTo>
                  <a:pt x="569" y="3435"/>
                  <a:pt x="0" y="4497"/>
                  <a:pt x="379" y="5407"/>
                </a:cubicBezTo>
                <a:cubicBezTo>
                  <a:pt x="629" y="6031"/>
                  <a:pt x="1209" y="6393"/>
                  <a:pt x="1813" y="6393"/>
                </a:cubicBezTo>
                <a:cubicBezTo>
                  <a:pt x="2126" y="6393"/>
                  <a:pt x="2446" y="6296"/>
                  <a:pt x="2730" y="6089"/>
                </a:cubicBezTo>
                <a:cubicBezTo>
                  <a:pt x="2961" y="6237"/>
                  <a:pt x="3220" y="6307"/>
                  <a:pt x="3484" y="6307"/>
                </a:cubicBezTo>
                <a:cubicBezTo>
                  <a:pt x="3826" y="6307"/>
                  <a:pt x="4174" y="6190"/>
                  <a:pt x="4474" y="5975"/>
                </a:cubicBezTo>
                <a:cubicBezTo>
                  <a:pt x="4753" y="6190"/>
                  <a:pt x="5092" y="6307"/>
                  <a:pt x="5430" y="6307"/>
                </a:cubicBezTo>
                <a:cubicBezTo>
                  <a:pt x="5690" y="6307"/>
                  <a:pt x="5949" y="6237"/>
                  <a:pt x="6180" y="6089"/>
                </a:cubicBezTo>
                <a:cubicBezTo>
                  <a:pt x="6428" y="6237"/>
                  <a:pt x="6696" y="6307"/>
                  <a:pt x="6962" y="6307"/>
                </a:cubicBezTo>
                <a:cubicBezTo>
                  <a:pt x="7307" y="6307"/>
                  <a:pt x="7646" y="6190"/>
                  <a:pt x="7924" y="5975"/>
                </a:cubicBezTo>
                <a:cubicBezTo>
                  <a:pt x="8203" y="6190"/>
                  <a:pt x="8554" y="6307"/>
                  <a:pt x="8903" y="6307"/>
                </a:cubicBezTo>
                <a:cubicBezTo>
                  <a:pt x="9171" y="6307"/>
                  <a:pt x="9438" y="6237"/>
                  <a:pt x="9668" y="6089"/>
                </a:cubicBezTo>
                <a:cubicBezTo>
                  <a:pt x="9896" y="6241"/>
                  <a:pt x="10161" y="6317"/>
                  <a:pt x="10465" y="6317"/>
                </a:cubicBezTo>
                <a:cubicBezTo>
                  <a:pt x="10692" y="6317"/>
                  <a:pt x="10920" y="6241"/>
                  <a:pt x="11147" y="6165"/>
                </a:cubicBezTo>
                <a:cubicBezTo>
                  <a:pt x="11337" y="6241"/>
                  <a:pt x="11602" y="6317"/>
                  <a:pt x="11829" y="6317"/>
                </a:cubicBezTo>
                <a:cubicBezTo>
                  <a:pt x="12701" y="6317"/>
                  <a:pt x="13384" y="5596"/>
                  <a:pt x="13384" y="4762"/>
                </a:cubicBezTo>
                <a:cubicBezTo>
                  <a:pt x="13384" y="3928"/>
                  <a:pt x="12739" y="3246"/>
                  <a:pt x="11943" y="3208"/>
                </a:cubicBezTo>
                <a:cubicBezTo>
                  <a:pt x="12298" y="2088"/>
                  <a:pt x="11394" y="1145"/>
                  <a:pt x="10435" y="1145"/>
                </a:cubicBezTo>
                <a:cubicBezTo>
                  <a:pt x="10063" y="1145"/>
                  <a:pt x="9683" y="1287"/>
                  <a:pt x="9365" y="1615"/>
                </a:cubicBezTo>
                <a:cubicBezTo>
                  <a:pt x="9365" y="1577"/>
                  <a:pt x="9365" y="1577"/>
                  <a:pt x="9365" y="1539"/>
                </a:cubicBezTo>
                <a:cubicBezTo>
                  <a:pt x="9345" y="539"/>
                  <a:pt x="8566" y="0"/>
                  <a:pt x="7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1144;p60">
            <a:extLst>
              <a:ext uri="{FF2B5EF4-FFF2-40B4-BE49-F238E27FC236}">
                <a16:creationId xmlns:a16="http://schemas.microsoft.com/office/drawing/2014/main" id="{C9F831B4-B671-91DA-5585-90108E72C042}"/>
              </a:ext>
            </a:extLst>
          </p:cNvPr>
          <p:cNvGrpSpPr/>
          <p:nvPr/>
        </p:nvGrpSpPr>
        <p:grpSpPr>
          <a:xfrm>
            <a:off x="2618847" y="83379"/>
            <a:ext cx="1179433" cy="617012"/>
            <a:chOff x="1108072" y="445028"/>
            <a:chExt cx="1179433" cy="617012"/>
          </a:xfrm>
        </p:grpSpPr>
        <p:sp>
          <p:nvSpPr>
            <p:cNvPr id="8" name="Google Shape;1145;p60">
              <a:extLst>
                <a:ext uri="{FF2B5EF4-FFF2-40B4-BE49-F238E27FC236}">
                  <a16:creationId xmlns:a16="http://schemas.microsoft.com/office/drawing/2014/main" id="{09D675CA-303A-BD97-B449-8D05B772A0C0}"/>
                </a:ext>
              </a:extLst>
            </p:cNvPr>
            <p:cNvSpPr/>
            <p:nvPr/>
          </p:nvSpPr>
          <p:spPr>
            <a:xfrm flipH="1">
              <a:off x="1108072" y="445028"/>
              <a:ext cx="1179432" cy="563367"/>
            </a:xfrm>
            <a:custGeom>
              <a:avLst/>
              <a:gdLst/>
              <a:ahLst/>
              <a:cxnLst/>
              <a:rect l="l" t="t" r="r" b="b"/>
              <a:pathLst>
                <a:path w="13384" h="6393" extrusionOk="0">
                  <a:moveTo>
                    <a:pt x="7786" y="0"/>
                  </a:moveTo>
                  <a:cubicBezTo>
                    <a:pt x="7118" y="0"/>
                    <a:pt x="6449" y="396"/>
                    <a:pt x="6256" y="1236"/>
                  </a:cubicBezTo>
                  <a:cubicBezTo>
                    <a:pt x="6029" y="1047"/>
                    <a:pt x="5725" y="971"/>
                    <a:pt x="5422" y="971"/>
                  </a:cubicBezTo>
                  <a:cubicBezTo>
                    <a:pt x="4815" y="971"/>
                    <a:pt x="4247" y="1312"/>
                    <a:pt x="3981" y="1881"/>
                  </a:cubicBezTo>
                  <a:cubicBezTo>
                    <a:pt x="3784" y="1749"/>
                    <a:pt x="3529" y="1646"/>
                    <a:pt x="3267" y="1646"/>
                  </a:cubicBezTo>
                  <a:cubicBezTo>
                    <a:pt x="3227" y="1646"/>
                    <a:pt x="3187" y="1648"/>
                    <a:pt x="3147" y="1653"/>
                  </a:cubicBezTo>
                  <a:cubicBezTo>
                    <a:pt x="2275" y="1653"/>
                    <a:pt x="1593" y="2336"/>
                    <a:pt x="1593" y="3208"/>
                  </a:cubicBezTo>
                  <a:cubicBezTo>
                    <a:pt x="1593" y="3208"/>
                    <a:pt x="1593" y="3246"/>
                    <a:pt x="1593" y="3283"/>
                  </a:cubicBezTo>
                  <a:cubicBezTo>
                    <a:pt x="569" y="3435"/>
                    <a:pt x="0" y="4497"/>
                    <a:pt x="379" y="5407"/>
                  </a:cubicBezTo>
                  <a:cubicBezTo>
                    <a:pt x="629" y="6031"/>
                    <a:pt x="1209" y="6393"/>
                    <a:pt x="1813" y="6393"/>
                  </a:cubicBezTo>
                  <a:cubicBezTo>
                    <a:pt x="2126" y="6393"/>
                    <a:pt x="2446" y="6296"/>
                    <a:pt x="2730" y="6089"/>
                  </a:cubicBezTo>
                  <a:cubicBezTo>
                    <a:pt x="2961" y="6237"/>
                    <a:pt x="3220" y="6307"/>
                    <a:pt x="3484" y="6307"/>
                  </a:cubicBezTo>
                  <a:cubicBezTo>
                    <a:pt x="3826" y="6307"/>
                    <a:pt x="4174" y="6190"/>
                    <a:pt x="4474" y="5975"/>
                  </a:cubicBezTo>
                  <a:cubicBezTo>
                    <a:pt x="4753" y="6190"/>
                    <a:pt x="5092" y="6307"/>
                    <a:pt x="5430" y="6307"/>
                  </a:cubicBezTo>
                  <a:cubicBezTo>
                    <a:pt x="5690" y="6307"/>
                    <a:pt x="5949" y="6237"/>
                    <a:pt x="6180" y="6089"/>
                  </a:cubicBezTo>
                  <a:cubicBezTo>
                    <a:pt x="6428" y="6237"/>
                    <a:pt x="6696" y="6307"/>
                    <a:pt x="6962" y="6307"/>
                  </a:cubicBezTo>
                  <a:cubicBezTo>
                    <a:pt x="7307" y="6307"/>
                    <a:pt x="7646" y="6190"/>
                    <a:pt x="7924" y="5975"/>
                  </a:cubicBezTo>
                  <a:cubicBezTo>
                    <a:pt x="8203" y="6190"/>
                    <a:pt x="8554" y="6307"/>
                    <a:pt x="8903" y="6307"/>
                  </a:cubicBezTo>
                  <a:cubicBezTo>
                    <a:pt x="9171" y="6307"/>
                    <a:pt x="9438" y="6237"/>
                    <a:pt x="9668" y="6089"/>
                  </a:cubicBezTo>
                  <a:cubicBezTo>
                    <a:pt x="9896" y="6241"/>
                    <a:pt x="10161" y="6317"/>
                    <a:pt x="10465" y="6317"/>
                  </a:cubicBezTo>
                  <a:cubicBezTo>
                    <a:pt x="10692" y="6317"/>
                    <a:pt x="10920" y="6241"/>
                    <a:pt x="11147" y="6165"/>
                  </a:cubicBezTo>
                  <a:cubicBezTo>
                    <a:pt x="11337" y="6241"/>
                    <a:pt x="11602" y="6317"/>
                    <a:pt x="11829" y="6317"/>
                  </a:cubicBezTo>
                  <a:cubicBezTo>
                    <a:pt x="12701" y="6317"/>
                    <a:pt x="13384" y="5596"/>
                    <a:pt x="13384" y="4762"/>
                  </a:cubicBezTo>
                  <a:cubicBezTo>
                    <a:pt x="13384" y="3928"/>
                    <a:pt x="12739" y="3246"/>
                    <a:pt x="11943" y="3208"/>
                  </a:cubicBezTo>
                  <a:cubicBezTo>
                    <a:pt x="12298" y="2088"/>
                    <a:pt x="11394" y="1145"/>
                    <a:pt x="10435" y="1145"/>
                  </a:cubicBezTo>
                  <a:cubicBezTo>
                    <a:pt x="10063" y="1145"/>
                    <a:pt x="9683" y="1287"/>
                    <a:pt x="9365" y="1615"/>
                  </a:cubicBezTo>
                  <a:cubicBezTo>
                    <a:pt x="9365" y="1577"/>
                    <a:pt x="9365" y="1577"/>
                    <a:pt x="9365" y="1539"/>
                  </a:cubicBezTo>
                  <a:cubicBezTo>
                    <a:pt x="9345" y="539"/>
                    <a:pt x="8566" y="0"/>
                    <a:pt x="7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146;p60">
              <a:extLst>
                <a:ext uri="{FF2B5EF4-FFF2-40B4-BE49-F238E27FC236}">
                  <a16:creationId xmlns:a16="http://schemas.microsoft.com/office/drawing/2014/main" id="{84873D9C-19FC-E0BF-0CBF-B7F4031D2B56}"/>
                </a:ext>
              </a:extLst>
            </p:cNvPr>
            <p:cNvSpPr/>
            <p:nvPr/>
          </p:nvSpPr>
          <p:spPr>
            <a:xfrm>
              <a:off x="1862175" y="77704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19262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2" name="Google Shape;1118;p59">
            <a:extLst>
              <a:ext uri="{FF2B5EF4-FFF2-40B4-BE49-F238E27FC236}">
                <a16:creationId xmlns:a16="http://schemas.microsoft.com/office/drawing/2014/main" id="{51044965-83D3-75D6-9C65-63360B18BE9E}"/>
              </a:ext>
            </a:extLst>
          </p:cNvPr>
          <p:cNvSpPr/>
          <p:nvPr/>
        </p:nvSpPr>
        <p:spPr>
          <a:xfrm>
            <a:off x="163001" y="91278"/>
            <a:ext cx="761251" cy="733247"/>
          </a:xfrm>
          <a:custGeom>
            <a:avLst/>
            <a:gdLst/>
            <a:ahLst/>
            <a:cxnLst/>
            <a:rect l="l" t="t" r="r" b="b"/>
            <a:pathLst>
              <a:path w="11451" h="11451" extrusionOk="0">
                <a:moveTo>
                  <a:pt x="5726" y="1"/>
                </a:moveTo>
                <a:cubicBezTo>
                  <a:pt x="2579" y="1"/>
                  <a:pt x="1" y="2579"/>
                  <a:pt x="1" y="5726"/>
                </a:cubicBezTo>
                <a:cubicBezTo>
                  <a:pt x="1" y="8911"/>
                  <a:pt x="2579" y="11451"/>
                  <a:pt x="5726" y="11451"/>
                </a:cubicBezTo>
                <a:cubicBezTo>
                  <a:pt x="8873" y="11451"/>
                  <a:pt x="11451" y="8911"/>
                  <a:pt x="11451" y="5726"/>
                </a:cubicBezTo>
                <a:cubicBezTo>
                  <a:pt x="11451" y="2579"/>
                  <a:pt x="8873" y="1"/>
                  <a:pt x="57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012" name="Google Shape;1012;p56"/>
          <p:cNvGrpSpPr/>
          <p:nvPr/>
        </p:nvGrpSpPr>
        <p:grpSpPr>
          <a:xfrm>
            <a:off x="359798" y="259047"/>
            <a:ext cx="706847" cy="371948"/>
            <a:chOff x="359798" y="259047"/>
            <a:chExt cx="706847" cy="371948"/>
          </a:xfrm>
        </p:grpSpPr>
        <p:sp>
          <p:nvSpPr>
            <p:cNvPr id="1013" name="Google Shape;1013;p56"/>
            <p:cNvSpPr/>
            <p:nvPr/>
          </p:nvSpPr>
          <p:spPr>
            <a:xfrm>
              <a:off x="359803" y="259047"/>
              <a:ext cx="706842" cy="337630"/>
            </a:xfrm>
            <a:custGeom>
              <a:avLst/>
              <a:gdLst/>
              <a:ahLst/>
              <a:cxnLst/>
              <a:rect l="l" t="t" r="r" b="b"/>
              <a:pathLst>
                <a:path w="13384" h="6393" extrusionOk="0">
                  <a:moveTo>
                    <a:pt x="7786" y="0"/>
                  </a:moveTo>
                  <a:cubicBezTo>
                    <a:pt x="7118" y="0"/>
                    <a:pt x="6449" y="396"/>
                    <a:pt x="6256" y="1236"/>
                  </a:cubicBezTo>
                  <a:cubicBezTo>
                    <a:pt x="6029" y="1047"/>
                    <a:pt x="5725" y="971"/>
                    <a:pt x="5422" y="971"/>
                  </a:cubicBezTo>
                  <a:cubicBezTo>
                    <a:pt x="4815" y="971"/>
                    <a:pt x="4247" y="1312"/>
                    <a:pt x="3981" y="1881"/>
                  </a:cubicBezTo>
                  <a:cubicBezTo>
                    <a:pt x="3784" y="1749"/>
                    <a:pt x="3529" y="1646"/>
                    <a:pt x="3267" y="1646"/>
                  </a:cubicBezTo>
                  <a:cubicBezTo>
                    <a:pt x="3227" y="1646"/>
                    <a:pt x="3187" y="1648"/>
                    <a:pt x="3147" y="1653"/>
                  </a:cubicBezTo>
                  <a:cubicBezTo>
                    <a:pt x="2275" y="1653"/>
                    <a:pt x="1593" y="2336"/>
                    <a:pt x="1593" y="3208"/>
                  </a:cubicBezTo>
                  <a:cubicBezTo>
                    <a:pt x="1593" y="3208"/>
                    <a:pt x="1593" y="3246"/>
                    <a:pt x="1593" y="3283"/>
                  </a:cubicBezTo>
                  <a:cubicBezTo>
                    <a:pt x="569" y="3435"/>
                    <a:pt x="0" y="4497"/>
                    <a:pt x="379" y="5407"/>
                  </a:cubicBezTo>
                  <a:cubicBezTo>
                    <a:pt x="629" y="6031"/>
                    <a:pt x="1209" y="6393"/>
                    <a:pt x="1813" y="6393"/>
                  </a:cubicBezTo>
                  <a:cubicBezTo>
                    <a:pt x="2126" y="6393"/>
                    <a:pt x="2446" y="6296"/>
                    <a:pt x="2730" y="6089"/>
                  </a:cubicBezTo>
                  <a:cubicBezTo>
                    <a:pt x="2961" y="6237"/>
                    <a:pt x="3220" y="6307"/>
                    <a:pt x="3484" y="6307"/>
                  </a:cubicBezTo>
                  <a:cubicBezTo>
                    <a:pt x="3826" y="6307"/>
                    <a:pt x="4174" y="6190"/>
                    <a:pt x="4474" y="5975"/>
                  </a:cubicBezTo>
                  <a:cubicBezTo>
                    <a:pt x="4753" y="6190"/>
                    <a:pt x="5092" y="6307"/>
                    <a:pt x="5430" y="6307"/>
                  </a:cubicBezTo>
                  <a:cubicBezTo>
                    <a:pt x="5690" y="6307"/>
                    <a:pt x="5949" y="6237"/>
                    <a:pt x="6180" y="6089"/>
                  </a:cubicBezTo>
                  <a:cubicBezTo>
                    <a:pt x="6428" y="6237"/>
                    <a:pt x="6696" y="6307"/>
                    <a:pt x="6962" y="6307"/>
                  </a:cubicBezTo>
                  <a:cubicBezTo>
                    <a:pt x="7307" y="6307"/>
                    <a:pt x="7646" y="6190"/>
                    <a:pt x="7924" y="5975"/>
                  </a:cubicBezTo>
                  <a:cubicBezTo>
                    <a:pt x="8203" y="6190"/>
                    <a:pt x="8554" y="6307"/>
                    <a:pt x="8903" y="6307"/>
                  </a:cubicBezTo>
                  <a:cubicBezTo>
                    <a:pt x="9171" y="6307"/>
                    <a:pt x="9438" y="6237"/>
                    <a:pt x="9668" y="6089"/>
                  </a:cubicBezTo>
                  <a:cubicBezTo>
                    <a:pt x="9896" y="6241"/>
                    <a:pt x="10161" y="6317"/>
                    <a:pt x="10465" y="6317"/>
                  </a:cubicBezTo>
                  <a:cubicBezTo>
                    <a:pt x="10692" y="6317"/>
                    <a:pt x="10920" y="6241"/>
                    <a:pt x="11147" y="6165"/>
                  </a:cubicBezTo>
                  <a:cubicBezTo>
                    <a:pt x="11337" y="6241"/>
                    <a:pt x="11602" y="6317"/>
                    <a:pt x="11829" y="6317"/>
                  </a:cubicBezTo>
                  <a:cubicBezTo>
                    <a:pt x="12701" y="6317"/>
                    <a:pt x="13384" y="5596"/>
                    <a:pt x="13384" y="4762"/>
                  </a:cubicBezTo>
                  <a:cubicBezTo>
                    <a:pt x="13384" y="3928"/>
                    <a:pt x="12739" y="3246"/>
                    <a:pt x="11943" y="3208"/>
                  </a:cubicBezTo>
                  <a:cubicBezTo>
                    <a:pt x="12298" y="2088"/>
                    <a:pt x="11394" y="1145"/>
                    <a:pt x="10435" y="1145"/>
                  </a:cubicBezTo>
                  <a:cubicBezTo>
                    <a:pt x="10063" y="1145"/>
                    <a:pt x="9683" y="1287"/>
                    <a:pt x="9365" y="1615"/>
                  </a:cubicBezTo>
                  <a:cubicBezTo>
                    <a:pt x="9365" y="1577"/>
                    <a:pt x="9365" y="1577"/>
                    <a:pt x="9365" y="1539"/>
                  </a:cubicBezTo>
                  <a:cubicBezTo>
                    <a:pt x="9345" y="539"/>
                    <a:pt x="8566" y="0"/>
                    <a:pt x="77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56"/>
            <p:cNvSpPr/>
            <p:nvPr/>
          </p:nvSpPr>
          <p:spPr>
            <a:xfrm>
              <a:off x="359798" y="432737"/>
              <a:ext cx="258359" cy="198258"/>
            </a:xfrm>
            <a:custGeom>
              <a:avLst/>
              <a:gdLst/>
              <a:ahLst/>
              <a:cxnLst/>
              <a:rect l="l" t="t" r="r" b="b"/>
              <a:pathLst>
                <a:path w="4892" h="3754" extrusionOk="0">
                  <a:moveTo>
                    <a:pt x="4891" y="0"/>
                  </a:moveTo>
                  <a:cubicBezTo>
                    <a:pt x="3905" y="455"/>
                    <a:pt x="3185" y="1403"/>
                    <a:pt x="3071" y="2502"/>
                  </a:cubicBezTo>
                  <a:cubicBezTo>
                    <a:pt x="2613" y="2246"/>
                    <a:pt x="2102" y="2113"/>
                    <a:pt x="1589" y="2113"/>
                  </a:cubicBezTo>
                  <a:cubicBezTo>
                    <a:pt x="1041" y="2113"/>
                    <a:pt x="490" y="2265"/>
                    <a:pt x="0" y="2578"/>
                  </a:cubicBezTo>
                  <a:cubicBezTo>
                    <a:pt x="0" y="2578"/>
                    <a:pt x="398" y="2467"/>
                    <a:pt x="963" y="2467"/>
                  </a:cubicBezTo>
                  <a:cubicBezTo>
                    <a:pt x="1762" y="2467"/>
                    <a:pt x="2895" y="2688"/>
                    <a:pt x="3716" y="3754"/>
                  </a:cubicBezTo>
                  <a:cubicBezTo>
                    <a:pt x="3071" y="1517"/>
                    <a:pt x="4891" y="0"/>
                    <a:pt x="48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组合 11">
            <a:extLst>
              <a:ext uri="{FF2B5EF4-FFF2-40B4-BE49-F238E27FC236}">
                <a16:creationId xmlns:a16="http://schemas.microsoft.com/office/drawing/2014/main" id="{5A0B34D4-C363-C497-057A-F75ED3FA67D2}"/>
              </a:ext>
            </a:extLst>
          </p:cNvPr>
          <p:cNvGrpSpPr/>
          <p:nvPr/>
        </p:nvGrpSpPr>
        <p:grpSpPr>
          <a:xfrm>
            <a:off x="-192662" y="806852"/>
            <a:ext cx="5753619" cy="4200517"/>
            <a:chOff x="-558688" y="0"/>
            <a:chExt cx="9107943" cy="6858000"/>
          </a:xfrm>
        </p:grpSpPr>
        <p:pic>
          <p:nvPicPr>
            <p:cNvPr id="1176" name="图片 10">
              <a:extLst>
                <a:ext uri="{FF2B5EF4-FFF2-40B4-BE49-F238E27FC236}">
                  <a16:creationId xmlns:a16="http://schemas.microsoft.com/office/drawing/2014/main" id="{EE9ECBD6-9C7C-2369-76FF-0CA65556A5F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177" name="图片 9">
              <a:extLst>
                <a:ext uri="{FF2B5EF4-FFF2-40B4-BE49-F238E27FC236}">
                  <a16:creationId xmlns:a16="http://schemas.microsoft.com/office/drawing/2014/main" id="{DDCBD4FA-94F1-9818-673C-B5FF3FA3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181" name="文本框 15">
            <a:extLst>
              <a:ext uri="{FF2B5EF4-FFF2-40B4-BE49-F238E27FC236}">
                <a16:creationId xmlns:a16="http://schemas.microsoft.com/office/drawing/2014/main" id="{185C7771-E491-5085-C016-07166854DD38}"/>
              </a:ext>
            </a:extLst>
          </p:cNvPr>
          <p:cNvSpPr txBox="1"/>
          <p:nvPr/>
        </p:nvSpPr>
        <p:spPr>
          <a:xfrm>
            <a:off x="359799" y="1766943"/>
            <a:ext cx="4212202" cy="26776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i="1" dirty="0">
                <a:latin typeface="+mj-lt"/>
              </a:rPr>
              <a:t>Giới thiệu về một đảo hoặc quần đảo ở nước ta mà em biết và em hãy cho biết cuộc sống, thiên nhiên trên đảo khác gì so với trên đất liền?</a:t>
            </a:r>
            <a:endParaRPr lang="en-SG" sz="2800" dirty="0">
              <a:latin typeface="+mj-lt"/>
            </a:endParaRPr>
          </a:p>
        </p:txBody>
      </p:sp>
      <p:sp>
        <p:nvSpPr>
          <p:cNvPr id="55" name="Google Shape;1116;p59">
            <a:extLst>
              <a:ext uri="{FF2B5EF4-FFF2-40B4-BE49-F238E27FC236}">
                <a16:creationId xmlns:a16="http://schemas.microsoft.com/office/drawing/2014/main" id="{35D6050C-292E-641A-1F2C-6793CFC51047}"/>
              </a:ext>
            </a:extLst>
          </p:cNvPr>
          <p:cNvSpPr txBox="1">
            <a:spLocks noGrp="1"/>
          </p:cNvSpPr>
          <p:nvPr>
            <p:ph type="subTitle" idx="1"/>
          </p:nvPr>
        </p:nvSpPr>
        <p:spPr>
          <a:xfrm>
            <a:off x="-245459" y="-772312"/>
            <a:ext cx="9945978" cy="180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b="1" dirty="0" err="1">
                <a:solidFill>
                  <a:srgbClr val="002060"/>
                </a:solidFill>
                <a:latin typeface="Times New Roman" panose="02020603050405020304" pitchFamily="18" charset="0"/>
                <a:cs typeface="Times New Roman" panose="02020603050405020304" pitchFamily="18" charset="0"/>
              </a:rPr>
              <a:t>Hoạt</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động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khởi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động</a:t>
            </a:r>
            <a:endParaRPr sz="6000" b="1" dirty="0">
              <a:solidFill>
                <a:srgbClr val="002060"/>
              </a:solidFill>
              <a:latin typeface="Times New Roman" panose="02020603050405020304" pitchFamily="18" charset="0"/>
              <a:cs typeface="Times New Roman" panose="02020603050405020304" pitchFamily="18" charset="0"/>
            </a:endParaRPr>
          </a:p>
        </p:txBody>
      </p:sp>
      <p:sp>
        <p:nvSpPr>
          <p:cNvPr id="54" name="文本框 12">
            <a:extLst>
              <a:ext uri="{FF2B5EF4-FFF2-40B4-BE49-F238E27FC236}">
                <a16:creationId xmlns:a16="http://schemas.microsoft.com/office/drawing/2014/main" id="{B352EB16-9581-88C3-7DFA-B9D17C823583}"/>
              </a:ext>
            </a:extLst>
          </p:cNvPr>
          <p:cNvSpPr txBox="1"/>
          <p:nvPr/>
        </p:nvSpPr>
        <p:spPr>
          <a:xfrm>
            <a:off x="5560957" y="1160075"/>
            <a:ext cx="3468743" cy="35394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spcBef>
                <a:spcPts val="0"/>
              </a:spcBef>
              <a:spcAft>
                <a:spcPts val="0"/>
              </a:spcAft>
            </a:pPr>
            <a:r>
              <a:rPr lang="vi-VN" sz="28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Thiên nhiên, cuộc sống trên biển đảo khắc nghiệt, nguy hiểm hơn, không có sẵn nước ngọt, nguồn lương thực thực phẩm tương đối khan hiếm, mưa bão, nắng nóng,...</a:t>
            </a:r>
            <a:endParaRPr lang="en-SG" sz="28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81"/>
                                        </p:tgtEl>
                                        <p:attrNameLst>
                                          <p:attrName>style.visibility</p:attrName>
                                        </p:attrNameLst>
                                      </p:cBhvr>
                                      <p:to>
                                        <p:strVal val="visible"/>
                                      </p:to>
                                    </p:set>
                                    <p:animEffect transition="in" filter="fade">
                                      <p:cBhvr>
                                        <p:cTn id="7" dur="1000"/>
                                        <p:tgtEl>
                                          <p:spTgt spid="1181"/>
                                        </p:tgtEl>
                                      </p:cBhvr>
                                    </p:animEffect>
                                    <p:anim calcmode="lin" valueType="num">
                                      <p:cBhvr>
                                        <p:cTn id="8" dur="1000" fill="hold"/>
                                        <p:tgtEl>
                                          <p:spTgt spid="1181"/>
                                        </p:tgtEl>
                                        <p:attrNameLst>
                                          <p:attrName>ppt_x</p:attrName>
                                        </p:attrNameLst>
                                      </p:cBhvr>
                                      <p:tavLst>
                                        <p:tav tm="0">
                                          <p:val>
                                            <p:strVal val="#ppt_x"/>
                                          </p:val>
                                        </p:tav>
                                        <p:tav tm="100000">
                                          <p:val>
                                            <p:strVal val="#ppt_x"/>
                                          </p:val>
                                        </p:tav>
                                      </p:tavLst>
                                    </p:anim>
                                    <p:anim calcmode="lin" valueType="num">
                                      <p:cBhvr>
                                        <p:cTn id="9" dur="1000" fill="hold"/>
                                        <p:tgtEl>
                                          <p:spTgt spid="118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75"/>
                                        </p:tgtEl>
                                        <p:attrNameLst>
                                          <p:attrName>style.visibility</p:attrName>
                                        </p:attrNameLst>
                                      </p:cBhvr>
                                      <p:to>
                                        <p:strVal val="visible"/>
                                      </p:to>
                                    </p:set>
                                    <p:animEffect transition="in" filter="fade">
                                      <p:cBhvr>
                                        <p:cTn id="12" dur="1000"/>
                                        <p:tgtEl>
                                          <p:spTgt spid="1175"/>
                                        </p:tgtEl>
                                      </p:cBhvr>
                                    </p:animEffect>
                                    <p:anim calcmode="lin" valueType="num">
                                      <p:cBhvr>
                                        <p:cTn id="13" dur="1000" fill="hold"/>
                                        <p:tgtEl>
                                          <p:spTgt spid="1175"/>
                                        </p:tgtEl>
                                        <p:attrNameLst>
                                          <p:attrName>ppt_x</p:attrName>
                                        </p:attrNameLst>
                                      </p:cBhvr>
                                      <p:tavLst>
                                        <p:tav tm="0">
                                          <p:val>
                                            <p:strVal val="#ppt_x"/>
                                          </p:val>
                                        </p:tav>
                                        <p:tav tm="100000">
                                          <p:val>
                                            <p:strVal val="#ppt_x"/>
                                          </p:val>
                                        </p:tav>
                                      </p:tavLst>
                                    </p:anim>
                                    <p:anim calcmode="lin" valueType="num">
                                      <p:cBhvr>
                                        <p:cTn id="14" dur="1000" fill="hold"/>
                                        <p:tgtEl>
                                          <p:spTgt spid="11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Effect transition="in" filter="randombar(horizontal)">
                                      <p:cBhvr>
                                        <p:cTn id="19"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ảo Sơn Ca - Hòn ngọc xanh của Trường Sa - Quần đảo Trường Sa, Việt Nam - Tóm tắt trong 5 phút">
            <a:hlinkClick r:id="" action="ppaction://media"/>
            <a:extLst>
              <a:ext uri="{FF2B5EF4-FFF2-40B4-BE49-F238E27FC236}">
                <a16:creationId xmlns:a16="http://schemas.microsoft.com/office/drawing/2014/main" id="{5DC667C1-17CA-E015-9E8D-919D77DDE9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8039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2" name="Google Shape;1118;p59">
            <a:extLst>
              <a:ext uri="{FF2B5EF4-FFF2-40B4-BE49-F238E27FC236}">
                <a16:creationId xmlns:a16="http://schemas.microsoft.com/office/drawing/2014/main" id="{51044965-83D3-75D6-9C65-63360B18BE9E}"/>
              </a:ext>
            </a:extLst>
          </p:cNvPr>
          <p:cNvSpPr/>
          <p:nvPr/>
        </p:nvSpPr>
        <p:spPr>
          <a:xfrm>
            <a:off x="618157" y="68131"/>
            <a:ext cx="761251" cy="733247"/>
          </a:xfrm>
          <a:custGeom>
            <a:avLst/>
            <a:gdLst/>
            <a:ahLst/>
            <a:cxnLst/>
            <a:rect l="l" t="t" r="r" b="b"/>
            <a:pathLst>
              <a:path w="11451" h="11451" extrusionOk="0">
                <a:moveTo>
                  <a:pt x="5726" y="1"/>
                </a:moveTo>
                <a:cubicBezTo>
                  <a:pt x="2579" y="1"/>
                  <a:pt x="1" y="2579"/>
                  <a:pt x="1" y="5726"/>
                </a:cubicBezTo>
                <a:cubicBezTo>
                  <a:pt x="1" y="8911"/>
                  <a:pt x="2579" y="11451"/>
                  <a:pt x="5726" y="11451"/>
                </a:cubicBezTo>
                <a:cubicBezTo>
                  <a:pt x="8873" y="11451"/>
                  <a:pt x="11451" y="8911"/>
                  <a:pt x="11451" y="5726"/>
                </a:cubicBezTo>
                <a:cubicBezTo>
                  <a:pt x="11451" y="2579"/>
                  <a:pt x="8873" y="1"/>
                  <a:pt x="57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1687783" y="141143"/>
            <a:ext cx="6218516" cy="505543"/>
          </a:xfrm>
          <a:custGeom>
            <a:avLst/>
            <a:gdLst>
              <a:gd name="connsiteX0" fmla="*/ 0 w 6218516"/>
              <a:gd name="connsiteY0" fmla="*/ 0 h 505543"/>
              <a:gd name="connsiteX1" fmla="*/ 628761 w 6218516"/>
              <a:gd name="connsiteY1" fmla="*/ 0 h 505543"/>
              <a:gd name="connsiteX2" fmla="*/ 1381892 w 6218516"/>
              <a:gd name="connsiteY2" fmla="*/ 0 h 505543"/>
              <a:gd name="connsiteX3" fmla="*/ 1948468 w 6218516"/>
              <a:gd name="connsiteY3" fmla="*/ 0 h 505543"/>
              <a:gd name="connsiteX4" fmla="*/ 2701600 w 6218516"/>
              <a:gd name="connsiteY4" fmla="*/ 0 h 505543"/>
              <a:gd name="connsiteX5" fmla="*/ 3330361 w 6218516"/>
              <a:gd name="connsiteY5" fmla="*/ 0 h 505543"/>
              <a:gd name="connsiteX6" fmla="*/ 3834752 w 6218516"/>
              <a:gd name="connsiteY6" fmla="*/ 0 h 505543"/>
              <a:gd name="connsiteX7" fmla="*/ 4339142 w 6218516"/>
              <a:gd name="connsiteY7" fmla="*/ 0 h 505543"/>
              <a:gd name="connsiteX8" fmla="*/ 4967903 w 6218516"/>
              <a:gd name="connsiteY8" fmla="*/ 0 h 505543"/>
              <a:gd name="connsiteX9" fmla="*/ 6218516 w 6218516"/>
              <a:gd name="connsiteY9" fmla="*/ 0 h 505543"/>
              <a:gd name="connsiteX10" fmla="*/ 6218516 w 6218516"/>
              <a:gd name="connsiteY10" fmla="*/ 505543 h 505543"/>
              <a:gd name="connsiteX11" fmla="*/ 5465385 w 6218516"/>
              <a:gd name="connsiteY11" fmla="*/ 505543 h 505543"/>
              <a:gd name="connsiteX12" fmla="*/ 4898809 w 6218516"/>
              <a:gd name="connsiteY12" fmla="*/ 505543 h 505543"/>
              <a:gd name="connsiteX13" fmla="*/ 4270048 w 6218516"/>
              <a:gd name="connsiteY13" fmla="*/ 505543 h 505543"/>
              <a:gd name="connsiteX14" fmla="*/ 3454731 w 6218516"/>
              <a:gd name="connsiteY14" fmla="*/ 505543 h 505543"/>
              <a:gd name="connsiteX15" fmla="*/ 2825970 w 6218516"/>
              <a:gd name="connsiteY15" fmla="*/ 505543 h 505543"/>
              <a:gd name="connsiteX16" fmla="*/ 2259394 w 6218516"/>
              <a:gd name="connsiteY16" fmla="*/ 505543 h 505543"/>
              <a:gd name="connsiteX17" fmla="*/ 1692818 w 6218516"/>
              <a:gd name="connsiteY17" fmla="*/ 505543 h 505543"/>
              <a:gd name="connsiteX18" fmla="*/ 1188428 w 6218516"/>
              <a:gd name="connsiteY18" fmla="*/ 505543 h 505543"/>
              <a:gd name="connsiteX19" fmla="*/ 0 w 6218516"/>
              <a:gd name="connsiteY19" fmla="*/ 505543 h 505543"/>
              <a:gd name="connsiteX20" fmla="*/ 0 w 6218516"/>
              <a:gd name="connsiteY20"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8516" h="505543" fill="none" extrusionOk="0">
                <a:moveTo>
                  <a:pt x="0" y="0"/>
                </a:moveTo>
                <a:cubicBezTo>
                  <a:pt x="167544" y="-22125"/>
                  <a:pt x="487641" y="-30597"/>
                  <a:pt x="628761" y="0"/>
                </a:cubicBezTo>
                <a:cubicBezTo>
                  <a:pt x="769881" y="30597"/>
                  <a:pt x="1031680" y="-17286"/>
                  <a:pt x="1381892" y="0"/>
                </a:cubicBezTo>
                <a:cubicBezTo>
                  <a:pt x="1732104" y="17286"/>
                  <a:pt x="1679642" y="13122"/>
                  <a:pt x="1948468" y="0"/>
                </a:cubicBezTo>
                <a:cubicBezTo>
                  <a:pt x="2217294" y="-13122"/>
                  <a:pt x="2438679" y="-7036"/>
                  <a:pt x="2701600" y="0"/>
                </a:cubicBezTo>
                <a:cubicBezTo>
                  <a:pt x="2964521" y="7036"/>
                  <a:pt x="3113290" y="12675"/>
                  <a:pt x="3330361" y="0"/>
                </a:cubicBezTo>
                <a:cubicBezTo>
                  <a:pt x="3547432" y="-12675"/>
                  <a:pt x="3620763" y="11040"/>
                  <a:pt x="3834752" y="0"/>
                </a:cubicBezTo>
                <a:cubicBezTo>
                  <a:pt x="4048741" y="-11040"/>
                  <a:pt x="4164852" y="-16786"/>
                  <a:pt x="4339142" y="0"/>
                </a:cubicBezTo>
                <a:cubicBezTo>
                  <a:pt x="4513432" y="16786"/>
                  <a:pt x="4772122" y="-9776"/>
                  <a:pt x="4967903" y="0"/>
                </a:cubicBezTo>
                <a:cubicBezTo>
                  <a:pt x="5163684" y="9776"/>
                  <a:pt x="5712422" y="-58796"/>
                  <a:pt x="6218516" y="0"/>
                </a:cubicBezTo>
                <a:cubicBezTo>
                  <a:pt x="6201578" y="197923"/>
                  <a:pt x="6207719" y="265224"/>
                  <a:pt x="6218516" y="505543"/>
                </a:cubicBezTo>
                <a:cubicBezTo>
                  <a:pt x="5964472" y="532054"/>
                  <a:pt x="5701879" y="499646"/>
                  <a:pt x="5465385" y="505543"/>
                </a:cubicBezTo>
                <a:cubicBezTo>
                  <a:pt x="5228891" y="511440"/>
                  <a:pt x="5049558" y="523100"/>
                  <a:pt x="4898809" y="505543"/>
                </a:cubicBezTo>
                <a:cubicBezTo>
                  <a:pt x="4748060" y="487986"/>
                  <a:pt x="4566213" y="535994"/>
                  <a:pt x="4270048" y="505543"/>
                </a:cubicBezTo>
                <a:cubicBezTo>
                  <a:pt x="3973883" y="475092"/>
                  <a:pt x="3787039" y="504171"/>
                  <a:pt x="3454731" y="505543"/>
                </a:cubicBezTo>
                <a:cubicBezTo>
                  <a:pt x="3122423" y="506915"/>
                  <a:pt x="2957151" y="514792"/>
                  <a:pt x="2825970" y="505543"/>
                </a:cubicBezTo>
                <a:cubicBezTo>
                  <a:pt x="2694789" y="496294"/>
                  <a:pt x="2513693" y="491547"/>
                  <a:pt x="2259394" y="505543"/>
                </a:cubicBezTo>
                <a:cubicBezTo>
                  <a:pt x="2005095" y="519539"/>
                  <a:pt x="1811961" y="531833"/>
                  <a:pt x="1692818" y="505543"/>
                </a:cubicBezTo>
                <a:cubicBezTo>
                  <a:pt x="1573675" y="479253"/>
                  <a:pt x="1385593" y="530176"/>
                  <a:pt x="1188428" y="505543"/>
                </a:cubicBezTo>
                <a:cubicBezTo>
                  <a:pt x="991263" y="480911"/>
                  <a:pt x="371145" y="525042"/>
                  <a:pt x="0" y="505543"/>
                </a:cubicBezTo>
                <a:cubicBezTo>
                  <a:pt x="6686" y="394217"/>
                  <a:pt x="-12731" y="117919"/>
                  <a:pt x="0" y="0"/>
                </a:cubicBezTo>
                <a:close/>
              </a:path>
              <a:path w="6218516" h="505543" stroke="0" extrusionOk="0">
                <a:moveTo>
                  <a:pt x="0" y="0"/>
                </a:moveTo>
                <a:cubicBezTo>
                  <a:pt x="366791" y="-4067"/>
                  <a:pt x="565417" y="33642"/>
                  <a:pt x="815317" y="0"/>
                </a:cubicBezTo>
                <a:cubicBezTo>
                  <a:pt x="1065217" y="-33642"/>
                  <a:pt x="1311996" y="25975"/>
                  <a:pt x="1444078" y="0"/>
                </a:cubicBezTo>
                <a:cubicBezTo>
                  <a:pt x="1576160" y="-25975"/>
                  <a:pt x="1713221" y="5526"/>
                  <a:pt x="1948468" y="0"/>
                </a:cubicBezTo>
                <a:cubicBezTo>
                  <a:pt x="2183715" y="-5526"/>
                  <a:pt x="2344064" y="24590"/>
                  <a:pt x="2515044" y="0"/>
                </a:cubicBezTo>
                <a:cubicBezTo>
                  <a:pt x="2686024" y="-24590"/>
                  <a:pt x="3074128" y="36784"/>
                  <a:pt x="3268176" y="0"/>
                </a:cubicBezTo>
                <a:cubicBezTo>
                  <a:pt x="3462224" y="-36784"/>
                  <a:pt x="3560042" y="15992"/>
                  <a:pt x="3772566" y="0"/>
                </a:cubicBezTo>
                <a:cubicBezTo>
                  <a:pt x="3985090" y="-15992"/>
                  <a:pt x="4126232" y="1848"/>
                  <a:pt x="4276957" y="0"/>
                </a:cubicBezTo>
                <a:cubicBezTo>
                  <a:pt x="4427682" y="-1848"/>
                  <a:pt x="4561699" y="-8745"/>
                  <a:pt x="4843533" y="0"/>
                </a:cubicBezTo>
                <a:cubicBezTo>
                  <a:pt x="5125367" y="8745"/>
                  <a:pt x="5291259" y="23477"/>
                  <a:pt x="5472294" y="0"/>
                </a:cubicBezTo>
                <a:cubicBezTo>
                  <a:pt x="5653329" y="-23477"/>
                  <a:pt x="5997618" y="-13138"/>
                  <a:pt x="6218516" y="0"/>
                </a:cubicBezTo>
                <a:cubicBezTo>
                  <a:pt x="6229817" y="135444"/>
                  <a:pt x="6220084" y="387272"/>
                  <a:pt x="6218516" y="505543"/>
                </a:cubicBezTo>
                <a:cubicBezTo>
                  <a:pt x="6105387" y="491612"/>
                  <a:pt x="5960244" y="524111"/>
                  <a:pt x="5714125" y="505543"/>
                </a:cubicBezTo>
                <a:cubicBezTo>
                  <a:pt x="5468006" y="486975"/>
                  <a:pt x="5288818" y="471629"/>
                  <a:pt x="4960994" y="505543"/>
                </a:cubicBezTo>
                <a:cubicBezTo>
                  <a:pt x="4633170" y="539457"/>
                  <a:pt x="4413947" y="480931"/>
                  <a:pt x="4270048" y="505543"/>
                </a:cubicBezTo>
                <a:cubicBezTo>
                  <a:pt x="4126149" y="530155"/>
                  <a:pt x="3765916" y="501495"/>
                  <a:pt x="3579101" y="505543"/>
                </a:cubicBezTo>
                <a:cubicBezTo>
                  <a:pt x="3392286" y="509591"/>
                  <a:pt x="3033869" y="487559"/>
                  <a:pt x="2888155" y="505543"/>
                </a:cubicBezTo>
                <a:cubicBezTo>
                  <a:pt x="2742441" y="523527"/>
                  <a:pt x="2410699" y="494491"/>
                  <a:pt x="2135024" y="505543"/>
                </a:cubicBezTo>
                <a:cubicBezTo>
                  <a:pt x="1859349" y="516595"/>
                  <a:pt x="1689316" y="476585"/>
                  <a:pt x="1319707" y="505543"/>
                </a:cubicBezTo>
                <a:cubicBezTo>
                  <a:pt x="950098" y="534501"/>
                  <a:pt x="552380" y="521914"/>
                  <a:pt x="0" y="505543"/>
                </a:cubicBezTo>
                <a:cubicBezTo>
                  <a:pt x="-21945" y="340545"/>
                  <a:pt x="23225" y="141255"/>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bg1">
                    <a:lumMod val="10000"/>
                  </a:schemeClr>
                </a:solidFill>
                <a:latin typeface="+mj-lt"/>
              </a:rPr>
              <a:t>I. Trải nghiệm cùng văn bản</a:t>
            </a:r>
            <a:endParaRPr dirty="0">
              <a:solidFill>
                <a:schemeClr val="bg1">
                  <a:lumMod val="10000"/>
                </a:schemeClr>
              </a:solidFill>
              <a:latin typeface="+mj-lt"/>
            </a:endParaRPr>
          </a:p>
        </p:txBody>
      </p:sp>
      <p:grpSp>
        <p:nvGrpSpPr>
          <p:cNvPr id="1012" name="Google Shape;1012;p56"/>
          <p:cNvGrpSpPr/>
          <p:nvPr/>
        </p:nvGrpSpPr>
        <p:grpSpPr>
          <a:xfrm>
            <a:off x="359798" y="259047"/>
            <a:ext cx="706847" cy="371948"/>
            <a:chOff x="359798" y="259047"/>
            <a:chExt cx="706847" cy="371948"/>
          </a:xfrm>
        </p:grpSpPr>
        <p:sp>
          <p:nvSpPr>
            <p:cNvPr id="1013" name="Google Shape;1013;p56"/>
            <p:cNvSpPr/>
            <p:nvPr/>
          </p:nvSpPr>
          <p:spPr>
            <a:xfrm>
              <a:off x="359803" y="259047"/>
              <a:ext cx="706842" cy="337630"/>
            </a:xfrm>
            <a:custGeom>
              <a:avLst/>
              <a:gdLst/>
              <a:ahLst/>
              <a:cxnLst/>
              <a:rect l="l" t="t" r="r" b="b"/>
              <a:pathLst>
                <a:path w="13384" h="6393" extrusionOk="0">
                  <a:moveTo>
                    <a:pt x="7786" y="0"/>
                  </a:moveTo>
                  <a:cubicBezTo>
                    <a:pt x="7118" y="0"/>
                    <a:pt x="6449" y="396"/>
                    <a:pt x="6256" y="1236"/>
                  </a:cubicBezTo>
                  <a:cubicBezTo>
                    <a:pt x="6029" y="1047"/>
                    <a:pt x="5725" y="971"/>
                    <a:pt x="5422" y="971"/>
                  </a:cubicBezTo>
                  <a:cubicBezTo>
                    <a:pt x="4815" y="971"/>
                    <a:pt x="4247" y="1312"/>
                    <a:pt x="3981" y="1881"/>
                  </a:cubicBezTo>
                  <a:cubicBezTo>
                    <a:pt x="3784" y="1749"/>
                    <a:pt x="3529" y="1646"/>
                    <a:pt x="3267" y="1646"/>
                  </a:cubicBezTo>
                  <a:cubicBezTo>
                    <a:pt x="3227" y="1646"/>
                    <a:pt x="3187" y="1648"/>
                    <a:pt x="3147" y="1653"/>
                  </a:cubicBezTo>
                  <a:cubicBezTo>
                    <a:pt x="2275" y="1653"/>
                    <a:pt x="1593" y="2336"/>
                    <a:pt x="1593" y="3208"/>
                  </a:cubicBezTo>
                  <a:cubicBezTo>
                    <a:pt x="1593" y="3208"/>
                    <a:pt x="1593" y="3246"/>
                    <a:pt x="1593" y="3283"/>
                  </a:cubicBezTo>
                  <a:cubicBezTo>
                    <a:pt x="569" y="3435"/>
                    <a:pt x="0" y="4497"/>
                    <a:pt x="379" y="5407"/>
                  </a:cubicBezTo>
                  <a:cubicBezTo>
                    <a:pt x="629" y="6031"/>
                    <a:pt x="1209" y="6393"/>
                    <a:pt x="1813" y="6393"/>
                  </a:cubicBezTo>
                  <a:cubicBezTo>
                    <a:pt x="2126" y="6393"/>
                    <a:pt x="2446" y="6296"/>
                    <a:pt x="2730" y="6089"/>
                  </a:cubicBezTo>
                  <a:cubicBezTo>
                    <a:pt x="2961" y="6237"/>
                    <a:pt x="3220" y="6307"/>
                    <a:pt x="3484" y="6307"/>
                  </a:cubicBezTo>
                  <a:cubicBezTo>
                    <a:pt x="3826" y="6307"/>
                    <a:pt x="4174" y="6190"/>
                    <a:pt x="4474" y="5975"/>
                  </a:cubicBezTo>
                  <a:cubicBezTo>
                    <a:pt x="4753" y="6190"/>
                    <a:pt x="5092" y="6307"/>
                    <a:pt x="5430" y="6307"/>
                  </a:cubicBezTo>
                  <a:cubicBezTo>
                    <a:pt x="5690" y="6307"/>
                    <a:pt x="5949" y="6237"/>
                    <a:pt x="6180" y="6089"/>
                  </a:cubicBezTo>
                  <a:cubicBezTo>
                    <a:pt x="6428" y="6237"/>
                    <a:pt x="6696" y="6307"/>
                    <a:pt x="6962" y="6307"/>
                  </a:cubicBezTo>
                  <a:cubicBezTo>
                    <a:pt x="7307" y="6307"/>
                    <a:pt x="7646" y="6190"/>
                    <a:pt x="7924" y="5975"/>
                  </a:cubicBezTo>
                  <a:cubicBezTo>
                    <a:pt x="8203" y="6190"/>
                    <a:pt x="8554" y="6307"/>
                    <a:pt x="8903" y="6307"/>
                  </a:cubicBezTo>
                  <a:cubicBezTo>
                    <a:pt x="9171" y="6307"/>
                    <a:pt x="9438" y="6237"/>
                    <a:pt x="9668" y="6089"/>
                  </a:cubicBezTo>
                  <a:cubicBezTo>
                    <a:pt x="9896" y="6241"/>
                    <a:pt x="10161" y="6317"/>
                    <a:pt x="10465" y="6317"/>
                  </a:cubicBezTo>
                  <a:cubicBezTo>
                    <a:pt x="10692" y="6317"/>
                    <a:pt x="10920" y="6241"/>
                    <a:pt x="11147" y="6165"/>
                  </a:cubicBezTo>
                  <a:cubicBezTo>
                    <a:pt x="11337" y="6241"/>
                    <a:pt x="11602" y="6317"/>
                    <a:pt x="11829" y="6317"/>
                  </a:cubicBezTo>
                  <a:cubicBezTo>
                    <a:pt x="12701" y="6317"/>
                    <a:pt x="13384" y="5596"/>
                    <a:pt x="13384" y="4762"/>
                  </a:cubicBezTo>
                  <a:cubicBezTo>
                    <a:pt x="13384" y="3928"/>
                    <a:pt x="12739" y="3246"/>
                    <a:pt x="11943" y="3208"/>
                  </a:cubicBezTo>
                  <a:cubicBezTo>
                    <a:pt x="12298" y="2088"/>
                    <a:pt x="11394" y="1145"/>
                    <a:pt x="10435" y="1145"/>
                  </a:cubicBezTo>
                  <a:cubicBezTo>
                    <a:pt x="10063" y="1145"/>
                    <a:pt x="9683" y="1287"/>
                    <a:pt x="9365" y="1615"/>
                  </a:cubicBezTo>
                  <a:cubicBezTo>
                    <a:pt x="9365" y="1577"/>
                    <a:pt x="9365" y="1577"/>
                    <a:pt x="9365" y="1539"/>
                  </a:cubicBezTo>
                  <a:cubicBezTo>
                    <a:pt x="9345" y="539"/>
                    <a:pt x="8566" y="0"/>
                    <a:pt x="77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56"/>
            <p:cNvSpPr/>
            <p:nvPr/>
          </p:nvSpPr>
          <p:spPr>
            <a:xfrm>
              <a:off x="359798" y="432737"/>
              <a:ext cx="258359" cy="198258"/>
            </a:xfrm>
            <a:custGeom>
              <a:avLst/>
              <a:gdLst/>
              <a:ahLst/>
              <a:cxnLst/>
              <a:rect l="l" t="t" r="r" b="b"/>
              <a:pathLst>
                <a:path w="4892" h="3754" extrusionOk="0">
                  <a:moveTo>
                    <a:pt x="4891" y="0"/>
                  </a:moveTo>
                  <a:cubicBezTo>
                    <a:pt x="3905" y="455"/>
                    <a:pt x="3185" y="1403"/>
                    <a:pt x="3071" y="2502"/>
                  </a:cubicBezTo>
                  <a:cubicBezTo>
                    <a:pt x="2613" y="2246"/>
                    <a:pt x="2102" y="2113"/>
                    <a:pt x="1589" y="2113"/>
                  </a:cubicBezTo>
                  <a:cubicBezTo>
                    <a:pt x="1041" y="2113"/>
                    <a:pt x="490" y="2265"/>
                    <a:pt x="0" y="2578"/>
                  </a:cubicBezTo>
                  <a:cubicBezTo>
                    <a:pt x="0" y="2578"/>
                    <a:pt x="398" y="2467"/>
                    <a:pt x="963" y="2467"/>
                  </a:cubicBezTo>
                  <a:cubicBezTo>
                    <a:pt x="1762" y="2467"/>
                    <a:pt x="2895" y="2688"/>
                    <a:pt x="3716" y="3754"/>
                  </a:cubicBezTo>
                  <a:cubicBezTo>
                    <a:pt x="3071" y="1517"/>
                    <a:pt x="4891" y="0"/>
                    <a:pt x="48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5" name="Google Shape;1015;p56"/>
          <p:cNvGrpSpPr/>
          <p:nvPr/>
        </p:nvGrpSpPr>
        <p:grpSpPr>
          <a:xfrm>
            <a:off x="7963440" y="253150"/>
            <a:ext cx="934685" cy="572697"/>
            <a:chOff x="7963440" y="253150"/>
            <a:chExt cx="934685" cy="572697"/>
          </a:xfrm>
        </p:grpSpPr>
        <p:sp>
          <p:nvSpPr>
            <p:cNvPr id="1016" name="Google Shape;1016;p56"/>
            <p:cNvSpPr/>
            <p:nvPr/>
          </p:nvSpPr>
          <p:spPr>
            <a:xfrm>
              <a:off x="7963440" y="253150"/>
              <a:ext cx="934685" cy="447365"/>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56"/>
            <p:cNvSpPr/>
            <p:nvPr/>
          </p:nvSpPr>
          <p:spPr>
            <a:xfrm>
              <a:off x="8105927" y="648396"/>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09;p37">
            <a:extLst>
              <a:ext uri="{FF2B5EF4-FFF2-40B4-BE49-F238E27FC236}">
                <a16:creationId xmlns:a16="http://schemas.microsoft.com/office/drawing/2014/main" id="{AECF4A5F-C98A-A038-82DA-ECA9D725B055}"/>
              </a:ext>
            </a:extLst>
          </p:cNvPr>
          <p:cNvGrpSpPr/>
          <p:nvPr/>
        </p:nvGrpSpPr>
        <p:grpSpPr>
          <a:xfrm>
            <a:off x="7445829" y="3290207"/>
            <a:ext cx="1974409" cy="2188029"/>
            <a:chOff x="4216653" y="781084"/>
            <a:chExt cx="5041458" cy="5680615"/>
          </a:xfrm>
        </p:grpSpPr>
        <p:grpSp>
          <p:nvGrpSpPr>
            <p:cNvPr id="5" name="Google Shape;1110;p37">
              <a:extLst>
                <a:ext uri="{FF2B5EF4-FFF2-40B4-BE49-F238E27FC236}">
                  <a16:creationId xmlns:a16="http://schemas.microsoft.com/office/drawing/2014/main" id="{EAE793E2-FD3E-0B20-AD54-29FF50ADFB02}"/>
                </a:ext>
              </a:extLst>
            </p:cNvPr>
            <p:cNvGrpSpPr/>
            <p:nvPr/>
          </p:nvGrpSpPr>
          <p:grpSpPr>
            <a:xfrm>
              <a:off x="6029824" y="781084"/>
              <a:ext cx="3228287" cy="4699162"/>
              <a:chOff x="5925256" y="467618"/>
              <a:chExt cx="1701157" cy="2476241"/>
            </a:xfrm>
          </p:grpSpPr>
          <p:sp>
            <p:nvSpPr>
              <p:cNvPr id="45" name="Google Shape;1111;p37">
                <a:extLst>
                  <a:ext uri="{FF2B5EF4-FFF2-40B4-BE49-F238E27FC236}">
                    <a16:creationId xmlns:a16="http://schemas.microsoft.com/office/drawing/2014/main" id="{17C2FAF3-1F86-0822-F88C-38CDD3D2EC1A}"/>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2;p37">
                <a:extLst>
                  <a:ext uri="{FF2B5EF4-FFF2-40B4-BE49-F238E27FC236}">
                    <a16:creationId xmlns:a16="http://schemas.microsoft.com/office/drawing/2014/main" id="{886E0317-7260-15E7-B2D5-389ABCFA0863}"/>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3;p37">
                <a:extLst>
                  <a:ext uri="{FF2B5EF4-FFF2-40B4-BE49-F238E27FC236}">
                    <a16:creationId xmlns:a16="http://schemas.microsoft.com/office/drawing/2014/main" id="{35B8B012-8E18-B323-38C0-0050CC29745A}"/>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4;p37">
                <a:extLst>
                  <a:ext uri="{FF2B5EF4-FFF2-40B4-BE49-F238E27FC236}">
                    <a16:creationId xmlns:a16="http://schemas.microsoft.com/office/drawing/2014/main" id="{770A7246-3745-1616-1BF2-50138FFD914D}"/>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5;p37">
                <a:extLst>
                  <a:ext uri="{FF2B5EF4-FFF2-40B4-BE49-F238E27FC236}">
                    <a16:creationId xmlns:a16="http://schemas.microsoft.com/office/drawing/2014/main" id="{10E69BCA-73F4-13F7-249F-564CF448C760}"/>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6;p37">
                <a:extLst>
                  <a:ext uri="{FF2B5EF4-FFF2-40B4-BE49-F238E27FC236}">
                    <a16:creationId xmlns:a16="http://schemas.microsoft.com/office/drawing/2014/main" id="{989D1CDF-B725-A3FF-BF09-58EA1C1695F2}"/>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17;p37">
                <a:extLst>
                  <a:ext uri="{FF2B5EF4-FFF2-40B4-BE49-F238E27FC236}">
                    <a16:creationId xmlns:a16="http://schemas.microsoft.com/office/drawing/2014/main" id="{5C31CA84-3401-E2B6-5827-4BE2BEA6C4A3}"/>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8;p37">
                <a:extLst>
                  <a:ext uri="{FF2B5EF4-FFF2-40B4-BE49-F238E27FC236}">
                    <a16:creationId xmlns:a16="http://schemas.microsoft.com/office/drawing/2014/main" id="{4BFC145F-00C2-52E3-5EE1-39CA9CB552A0}"/>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9;p37">
                <a:extLst>
                  <a:ext uri="{FF2B5EF4-FFF2-40B4-BE49-F238E27FC236}">
                    <a16:creationId xmlns:a16="http://schemas.microsoft.com/office/drawing/2014/main" id="{A779E8CF-92D0-FA1C-C0DE-615132383C4D}"/>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120;p37">
              <a:extLst>
                <a:ext uri="{FF2B5EF4-FFF2-40B4-BE49-F238E27FC236}">
                  <a16:creationId xmlns:a16="http://schemas.microsoft.com/office/drawing/2014/main" id="{F2082720-645C-9BCE-9177-65BBFA46BE41}"/>
                </a:ext>
              </a:extLst>
            </p:cNvPr>
            <p:cNvGrpSpPr/>
            <p:nvPr/>
          </p:nvGrpSpPr>
          <p:grpSpPr>
            <a:xfrm rot="240851">
              <a:off x="4301139" y="3713910"/>
              <a:ext cx="4813662" cy="2582470"/>
              <a:chOff x="1429662" y="7982527"/>
              <a:chExt cx="4813888" cy="2582591"/>
            </a:xfrm>
          </p:grpSpPr>
          <p:sp>
            <p:nvSpPr>
              <p:cNvPr id="7" name="Google Shape;1121;p37">
                <a:extLst>
                  <a:ext uri="{FF2B5EF4-FFF2-40B4-BE49-F238E27FC236}">
                    <a16:creationId xmlns:a16="http://schemas.microsoft.com/office/drawing/2014/main" id="{1B78113E-A5E2-03FA-4358-654B69E11968}"/>
                  </a:ext>
                </a:extLst>
              </p:cNvPr>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22;p37">
                <a:extLst>
                  <a:ext uri="{FF2B5EF4-FFF2-40B4-BE49-F238E27FC236}">
                    <a16:creationId xmlns:a16="http://schemas.microsoft.com/office/drawing/2014/main" id="{A951E991-4E12-A494-85E8-F2912A8D697D}"/>
                  </a:ext>
                </a:extLst>
              </p:cNvPr>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3;p37">
                <a:extLst>
                  <a:ext uri="{FF2B5EF4-FFF2-40B4-BE49-F238E27FC236}">
                    <a16:creationId xmlns:a16="http://schemas.microsoft.com/office/drawing/2014/main" id="{C18FA477-96F4-4A65-CB1D-1A3DF5134B21}"/>
                  </a:ext>
                </a:extLst>
              </p:cNvPr>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4;p37">
                <a:extLst>
                  <a:ext uri="{FF2B5EF4-FFF2-40B4-BE49-F238E27FC236}">
                    <a16:creationId xmlns:a16="http://schemas.microsoft.com/office/drawing/2014/main" id="{0D94F3F9-CD69-556D-EB5E-5CF0A90224DD}"/>
                  </a:ext>
                </a:extLst>
              </p:cNvPr>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25;p37">
                <a:extLst>
                  <a:ext uri="{FF2B5EF4-FFF2-40B4-BE49-F238E27FC236}">
                    <a16:creationId xmlns:a16="http://schemas.microsoft.com/office/drawing/2014/main" id="{546CDF3A-5146-2748-36FC-666E0351D5CE}"/>
                  </a:ext>
                </a:extLst>
              </p:cNvPr>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26;p37">
                <a:extLst>
                  <a:ext uri="{FF2B5EF4-FFF2-40B4-BE49-F238E27FC236}">
                    <a16:creationId xmlns:a16="http://schemas.microsoft.com/office/drawing/2014/main" id="{21A0ADEC-0D68-8A59-61C2-15B166366021}"/>
                  </a:ext>
                </a:extLst>
              </p:cNvPr>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27;p37">
                <a:extLst>
                  <a:ext uri="{FF2B5EF4-FFF2-40B4-BE49-F238E27FC236}">
                    <a16:creationId xmlns:a16="http://schemas.microsoft.com/office/drawing/2014/main" id="{F6BDD4B7-4AA9-9E05-D85C-BA2392080C5D}"/>
                  </a:ext>
                </a:extLst>
              </p:cNvPr>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28;p37">
                <a:extLst>
                  <a:ext uri="{FF2B5EF4-FFF2-40B4-BE49-F238E27FC236}">
                    <a16:creationId xmlns:a16="http://schemas.microsoft.com/office/drawing/2014/main" id="{2F4C49B0-A10E-0A10-3DC9-88660984E23F}"/>
                  </a:ext>
                </a:extLst>
              </p:cNvPr>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9;p37">
                <a:extLst>
                  <a:ext uri="{FF2B5EF4-FFF2-40B4-BE49-F238E27FC236}">
                    <a16:creationId xmlns:a16="http://schemas.microsoft.com/office/drawing/2014/main" id="{9C70DF7D-EF88-AAFB-3841-1527210A5FCB}"/>
                  </a:ext>
                </a:extLst>
              </p:cNvPr>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0;p37">
                <a:extLst>
                  <a:ext uri="{FF2B5EF4-FFF2-40B4-BE49-F238E27FC236}">
                    <a16:creationId xmlns:a16="http://schemas.microsoft.com/office/drawing/2014/main" id="{BEC04584-D0BF-9491-4F52-886FA9B79B92}"/>
                  </a:ext>
                </a:extLst>
              </p:cNvPr>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1;p37">
                <a:extLst>
                  <a:ext uri="{FF2B5EF4-FFF2-40B4-BE49-F238E27FC236}">
                    <a16:creationId xmlns:a16="http://schemas.microsoft.com/office/drawing/2014/main" id="{4D12594B-A99D-7229-C8C1-CD2D38B6C30E}"/>
                  </a:ext>
                </a:extLst>
              </p:cNvPr>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2;p37">
                <a:extLst>
                  <a:ext uri="{FF2B5EF4-FFF2-40B4-BE49-F238E27FC236}">
                    <a16:creationId xmlns:a16="http://schemas.microsoft.com/office/drawing/2014/main" id="{168E2F13-5C22-18AB-431D-DF424C531D66}"/>
                  </a:ext>
                </a:extLst>
              </p:cNvPr>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3;p37">
                <a:extLst>
                  <a:ext uri="{FF2B5EF4-FFF2-40B4-BE49-F238E27FC236}">
                    <a16:creationId xmlns:a16="http://schemas.microsoft.com/office/drawing/2014/main" id="{9134DDD7-712B-50EB-C37B-B5A732078683}"/>
                  </a:ext>
                </a:extLst>
              </p:cNvPr>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4;p37">
                <a:extLst>
                  <a:ext uri="{FF2B5EF4-FFF2-40B4-BE49-F238E27FC236}">
                    <a16:creationId xmlns:a16="http://schemas.microsoft.com/office/drawing/2014/main" id="{12F0DA72-3751-7047-3E87-0F8FD690A72E}"/>
                  </a:ext>
                </a:extLst>
              </p:cNvPr>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5;p37">
                <a:extLst>
                  <a:ext uri="{FF2B5EF4-FFF2-40B4-BE49-F238E27FC236}">
                    <a16:creationId xmlns:a16="http://schemas.microsoft.com/office/drawing/2014/main" id="{5DC9646C-49BB-C6B6-0930-F0550997A827}"/>
                  </a:ext>
                </a:extLst>
              </p:cNvPr>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6;p37">
                <a:extLst>
                  <a:ext uri="{FF2B5EF4-FFF2-40B4-BE49-F238E27FC236}">
                    <a16:creationId xmlns:a16="http://schemas.microsoft.com/office/drawing/2014/main" id="{AA053A07-7CB4-63F0-A705-593B0CC95C87}"/>
                  </a:ext>
                </a:extLst>
              </p:cNvPr>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p37">
                <a:extLst>
                  <a:ext uri="{FF2B5EF4-FFF2-40B4-BE49-F238E27FC236}">
                    <a16:creationId xmlns:a16="http://schemas.microsoft.com/office/drawing/2014/main" id="{F9B49939-1AD2-53E8-DE29-2F366A61603D}"/>
                  </a:ext>
                </a:extLst>
              </p:cNvPr>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8;p37">
                <a:extLst>
                  <a:ext uri="{FF2B5EF4-FFF2-40B4-BE49-F238E27FC236}">
                    <a16:creationId xmlns:a16="http://schemas.microsoft.com/office/drawing/2014/main" id="{473B4564-C567-2A54-6931-EA75531A5A2F}"/>
                  </a:ext>
                </a:extLst>
              </p:cNvPr>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9;p37">
                <a:extLst>
                  <a:ext uri="{FF2B5EF4-FFF2-40B4-BE49-F238E27FC236}">
                    <a16:creationId xmlns:a16="http://schemas.microsoft.com/office/drawing/2014/main" id="{EB6920DF-544B-ACBE-8B31-CBBE29D6B557}"/>
                  </a:ext>
                </a:extLst>
              </p:cNvPr>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0;p37">
                <a:extLst>
                  <a:ext uri="{FF2B5EF4-FFF2-40B4-BE49-F238E27FC236}">
                    <a16:creationId xmlns:a16="http://schemas.microsoft.com/office/drawing/2014/main" id="{7E0A0312-5987-19EA-F0F4-72DE46005C0B}"/>
                  </a:ext>
                </a:extLst>
              </p:cNvPr>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1;p37">
                <a:extLst>
                  <a:ext uri="{FF2B5EF4-FFF2-40B4-BE49-F238E27FC236}">
                    <a16:creationId xmlns:a16="http://schemas.microsoft.com/office/drawing/2014/main" id="{9C19BAC3-CC15-4426-6D56-49C57F33CF1D}"/>
                  </a:ext>
                </a:extLst>
              </p:cNvPr>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2;p37">
                <a:extLst>
                  <a:ext uri="{FF2B5EF4-FFF2-40B4-BE49-F238E27FC236}">
                    <a16:creationId xmlns:a16="http://schemas.microsoft.com/office/drawing/2014/main" id="{4BA0EDE6-8DA3-E6D2-FB8D-A2242057C013}"/>
                  </a:ext>
                </a:extLst>
              </p:cNvPr>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3;p37">
                <a:extLst>
                  <a:ext uri="{FF2B5EF4-FFF2-40B4-BE49-F238E27FC236}">
                    <a16:creationId xmlns:a16="http://schemas.microsoft.com/office/drawing/2014/main" id="{A3D775BF-DCE9-E9E0-9103-447DECFFC0DF}"/>
                  </a:ext>
                </a:extLst>
              </p:cNvPr>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37">
                <a:extLst>
                  <a:ext uri="{FF2B5EF4-FFF2-40B4-BE49-F238E27FC236}">
                    <a16:creationId xmlns:a16="http://schemas.microsoft.com/office/drawing/2014/main" id="{A1F22EE1-0F86-26ED-7701-2F07DCD0BC20}"/>
                  </a:ext>
                </a:extLst>
              </p:cNvPr>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5;p37">
                <a:extLst>
                  <a:ext uri="{FF2B5EF4-FFF2-40B4-BE49-F238E27FC236}">
                    <a16:creationId xmlns:a16="http://schemas.microsoft.com/office/drawing/2014/main" id="{A421B975-F22E-B5A6-FF3A-864C90FB11C7}"/>
                  </a:ext>
                </a:extLst>
              </p:cNvPr>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6;p37">
                <a:extLst>
                  <a:ext uri="{FF2B5EF4-FFF2-40B4-BE49-F238E27FC236}">
                    <a16:creationId xmlns:a16="http://schemas.microsoft.com/office/drawing/2014/main" id="{4C811B46-239C-81C5-FBE0-792DAC9B061D}"/>
                  </a:ext>
                </a:extLst>
              </p:cNvPr>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7;p37">
                <a:extLst>
                  <a:ext uri="{FF2B5EF4-FFF2-40B4-BE49-F238E27FC236}">
                    <a16:creationId xmlns:a16="http://schemas.microsoft.com/office/drawing/2014/main" id="{6F5DC021-C324-E425-EF7C-34AC4A65F1BA}"/>
                  </a:ext>
                </a:extLst>
              </p:cNvPr>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8;p37">
                <a:extLst>
                  <a:ext uri="{FF2B5EF4-FFF2-40B4-BE49-F238E27FC236}">
                    <a16:creationId xmlns:a16="http://schemas.microsoft.com/office/drawing/2014/main" id="{19D5DFC8-FD93-1486-B05F-1381A3E6BDEC}"/>
                  </a:ext>
                </a:extLst>
              </p:cNvPr>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9;p37">
                <a:extLst>
                  <a:ext uri="{FF2B5EF4-FFF2-40B4-BE49-F238E27FC236}">
                    <a16:creationId xmlns:a16="http://schemas.microsoft.com/office/drawing/2014/main" id="{93326A78-4E26-2A75-CB8E-292F8620D254}"/>
                  </a:ext>
                </a:extLst>
              </p:cNvPr>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0;p37">
                <a:extLst>
                  <a:ext uri="{FF2B5EF4-FFF2-40B4-BE49-F238E27FC236}">
                    <a16:creationId xmlns:a16="http://schemas.microsoft.com/office/drawing/2014/main" id="{21BAF28B-57EE-5E59-BB41-967FD830016D}"/>
                  </a:ext>
                </a:extLst>
              </p:cNvPr>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1;p37">
                <a:extLst>
                  <a:ext uri="{FF2B5EF4-FFF2-40B4-BE49-F238E27FC236}">
                    <a16:creationId xmlns:a16="http://schemas.microsoft.com/office/drawing/2014/main" id="{4FE3420A-AB1E-5806-1F24-3101BD24BF50}"/>
                  </a:ext>
                </a:extLst>
              </p:cNvPr>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2;p37">
                <a:extLst>
                  <a:ext uri="{FF2B5EF4-FFF2-40B4-BE49-F238E27FC236}">
                    <a16:creationId xmlns:a16="http://schemas.microsoft.com/office/drawing/2014/main" id="{4A5DB066-2883-B9B6-F63B-79475301A463}"/>
                  </a:ext>
                </a:extLst>
              </p:cNvPr>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3;p37">
                <a:extLst>
                  <a:ext uri="{FF2B5EF4-FFF2-40B4-BE49-F238E27FC236}">
                    <a16:creationId xmlns:a16="http://schemas.microsoft.com/office/drawing/2014/main" id="{33FE7C2A-078E-9B9E-2CBA-595D22215E40}"/>
                  </a:ext>
                </a:extLst>
              </p:cNvPr>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4;p37">
                <a:extLst>
                  <a:ext uri="{FF2B5EF4-FFF2-40B4-BE49-F238E27FC236}">
                    <a16:creationId xmlns:a16="http://schemas.microsoft.com/office/drawing/2014/main" id="{16787463-19EA-423D-F34B-D330B88E265D}"/>
                  </a:ext>
                </a:extLst>
              </p:cNvPr>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5;p37">
                <a:extLst>
                  <a:ext uri="{FF2B5EF4-FFF2-40B4-BE49-F238E27FC236}">
                    <a16:creationId xmlns:a16="http://schemas.microsoft.com/office/drawing/2014/main" id="{39B6A09C-9041-C6AD-27E4-8CBF8045F3FC}"/>
                  </a:ext>
                </a:extLst>
              </p:cNvPr>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56;p37">
                <a:extLst>
                  <a:ext uri="{FF2B5EF4-FFF2-40B4-BE49-F238E27FC236}">
                    <a16:creationId xmlns:a16="http://schemas.microsoft.com/office/drawing/2014/main" id="{9F349D5E-A2A0-24D2-F8BB-D555B8D8D9E1}"/>
                  </a:ext>
                </a:extLst>
              </p:cNvPr>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57;p37">
                <a:extLst>
                  <a:ext uri="{FF2B5EF4-FFF2-40B4-BE49-F238E27FC236}">
                    <a16:creationId xmlns:a16="http://schemas.microsoft.com/office/drawing/2014/main" id="{CD602C55-4892-38BB-38B4-E3E689EF37F5}"/>
                  </a:ext>
                </a:extLst>
              </p:cNvPr>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58;p37">
                <a:extLst>
                  <a:ext uri="{FF2B5EF4-FFF2-40B4-BE49-F238E27FC236}">
                    <a16:creationId xmlns:a16="http://schemas.microsoft.com/office/drawing/2014/main" id="{DC3F98D8-2D1D-F634-236D-68F75ACED523}"/>
                  </a:ext>
                </a:extLst>
              </p:cNvPr>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8" name="图片 17">
            <a:extLst>
              <a:ext uri="{FF2B5EF4-FFF2-40B4-BE49-F238E27FC236}">
                <a16:creationId xmlns:a16="http://schemas.microsoft.com/office/drawing/2014/main" id="{82511918-7756-AC9D-D114-15FF948616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0569" y="624080"/>
            <a:ext cx="4570207" cy="4570207"/>
          </a:xfrm>
          <a:prstGeom prst="rect">
            <a:avLst/>
          </a:prstGeom>
        </p:spPr>
      </p:pic>
      <p:sp>
        <p:nvSpPr>
          <p:cNvPr id="1169" name="TextBox 1168">
            <a:extLst>
              <a:ext uri="{FF2B5EF4-FFF2-40B4-BE49-F238E27FC236}">
                <a16:creationId xmlns:a16="http://schemas.microsoft.com/office/drawing/2014/main" id="{96A80EA4-DB5A-BCBD-F8B4-32E8EFBD0C21}"/>
              </a:ext>
            </a:extLst>
          </p:cNvPr>
          <p:cNvSpPr txBox="1"/>
          <p:nvPr/>
        </p:nvSpPr>
        <p:spPr>
          <a:xfrm>
            <a:off x="5074027" y="2512015"/>
            <a:ext cx="3081902" cy="2062103"/>
          </a:xfrm>
          <a:prstGeom prst="rect">
            <a:avLst/>
          </a:prstGeom>
          <a:noFill/>
        </p:spPr>
        <p:txBody>
          <a:bodyPr wrap="square">
            <a:spAutoFit/>
          </a:bodyPr>
          <a:lstStyle/>
          <a:p>
            <a:pPr algn="ctr"/>
            <a:r>
              <a:rPr lang="vi-VN" sz="3200" dirty="0">
                <a:latin typeface="+mj-lt"/>
              </a:rPr>
              <a:t>HS đọc văn bản, chú ý giọng điệu tươi vui, hào hứng.</a:t>
            </a:r>
            <a:endParaRPr lang="en-SG" sz="3200" dirty="0">
              <a:latin typeface="+mj-lt"/>
            </a:endParaRPr>
          </a:p>
        </p:txBody>
      </p:sp>
      <p:sp>
        <p:nvSpPr>
          <p:cNvPr id="1170" name="TextBox 1169">
            <a:extLst>
              <a:ext uri="{FF2B5EF4-FFF2-40B4-BE49-F238E27FC236}">
                <a16:creationId xmlns:a16="http://schemas.microsoft.com/office/drawing/2014/main" id="{32768066-BB3C-250A-B6FD-C7C7FBAFBC9A}"/>
              </a:ext>
            </a:extLst>
          </p:cNvPr>
          <p:cNvSpPr txBox="1"/>
          <p:nvPr/>
        </p:nvSpPr>
        <p:spPr>
          <a:xfrm>
            <a:off x="5323140" y="1293166"/>
            <a:ext cx="2465063" cy="507831"/>
          </a:xfrm>
          <a:prstGeom prst="rect">
            <a:avLst/>
          </a:prstGeom>
          <a:noFill/>
        </p:spPr>
        <p:txBody>
          <a:bodyPr wrap="square">
            <a:spAutoFit/>
          </a:bodyPr>
          <a:lstStyle/>
          <a:p>
            <a:pPr algn="ctr" defTabSz="685800">
              <a:spcAft>
                <a:spcPts val="600"/>
              </a:spcAft>
              <a:buClrTx/>
              <a:defRPr/>
            </a:pPr>
            <a:r>
              <a:rPr lang="vi-VN" sz="27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Nhiệm vụ</a:t>
            </a:r>
            <a:endParaRPr lang="en-US" sz="2100" b="1"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8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68"/>
                                        </p:tgtEl>
                                        <p:attrNameLst>
                                          <p:attrName>style.visibility</p:attrName>
                                        </p:attrNameLst>
                                      </p:cBhvr>
                                      <p:to>
                                        <p:strVal val="visible"/>
                                      </p:to>
                                    </p:set>
                                    <p:animEffect transition="in" filter="fade">
                                      <p:cBhvr>
                                        <p:cTn id="7" dur="2000"/>
                                        <p:tgtEl>
                                          <p:spTgt spid="1168"/>
                                        </p:tgtEl>
                                      </p:cBhvr>
                                    </p:animEffect>
                                    <p:anim calcmode="lin" valueType="num">
                                      <p:cBhvr>
                                        <p:cTn id="8" dur="2000" fill="hold"/>
                                        <p:tgtEl>
                                          <p:spTgt spid="1168"/>
                                        </p:tgtEl>
                                        <p:attrNameLst>
                                          <p:attrName>ppt_w</p:attrName>
                                        </p:attrNameLst>
                                      </p:cBhvr>
                                      <p:tavLst>
                                        <p:tav tm="0" fmla="#ppt_w*sin(2.5*pi*$)">
                                          <p:val>
                                            <p:fltVal val="0"/>
                                          </p:val>
                                        </p:tav>
                                        <p:tav tm="100000">
                                          <p:val>
                                            <p:fltVal val="1"/>
                                          </p:val>
                                        </p:tav>
                                      </p:tavLst>
                                    </p:anim>
                                    <p:anim calcmode="lin" valueType="num">
                                      <p:cBhvr>
                                        <p:cTn id="9" dur="2000" fill="hold"/>
                                        <p:tgtEl>
                                          <p:spTgt spid="116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170"/>
                                        </p:tgtEl>
                                        <p:attrNameLst>
                                          <p:attrName>style.visibility</p:attrName>
                                        </p:attrNameLst>
                                      </p:cBhvr>
                                      <p:to>
                                        <p:strVal val="visible"/>
                                      </p:to>
                                    </p:set>
                                    <p:animEffect transition="in" filter="fade">
                                      <p:cBhvr>
                                        <p:cTn id="12" dur="2000"/>
                                        <p:tgtEl>
                                          <p:spTgt spid="1170"/>
                                        </p:tgtEl>
                                      </p:cBhvr>
                                    </p:animEffect>
                                    <p:anim calcmode="lin" valueType="num">
                                      <p:cBhvr>
                                        <p:cTn id="13" dur="2000" fill="hold"/>
                                        <p:tgtEl>
                                          <p:spTgt spid="1170"/>
                                        </p:tgtEl>
                                        <p:attrNameLst>
                                          <p:attrName>ppt_w</p:attrName>
                                        </p:attrNameLst>
                                      </p:cBhvr>
                                      <p:tavLst>
                                        <p:tav tm="0" fmla="#ppt_w*sin(2.5*pi*$)">
                                          <p:val>
                                            <p:fltVal val="0"/>
                                          </p:val>
                                        </p:tav>
                                        <p:tav tm="100000">
                                          <p:val>
                                            <p:fltVal val="1"/>
                                          </p:val>
                                        </p:tav>
                                      </p:tavLst>
                                    </p:anim>
                                    <p:anim calcmode="lin" valueType="num">
                                      <p:cBhvr>
                                        <p:cTn id="14" dur="2000" fill="hold"/>
                                        <p:tgtEl>
                                          <p:spTgt spid="117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69"/>
                                        </p:tgtEl>
                                        <p:attrNameLst>
                                          <p:attrName>style.visibility</p:attrName>
                                        </p:attrNameLst>
                                      </p:cBhvr>
                                      <p:to>
                                        <p:strVal val="visible"/>
                                      </p:to>
                                    </p:set>
                                    <p:anim calcmode="lin" valueType="num">
                                      <p:cBhvr additive="base">
                                        <p:cTn id="19" dur="500" fill="hold"/>
                                        <p:tgtEl>
                                          <p:spTgt spid="1169"/>
                                        </p:tgtEl>
                                        <p:attrNameLst>
                                          <p:attrName>ppt_x</p:attrName>
                                        </p:attrNameLst>
                                      </p:cBhvr>
                                      <p:tavLst>
                                        <p:tav tm="0">
                                          <p:val>
                                            <p:strVal val="#ppt_x"/>
                                          </p:val>
                                        </p:tav>
                                        <p:tav tm="100000">
                                          <p:val>
                                            <p:strVal val="#ppt_x"/>
                                          </p:val>
                                        </p:tav>
                                      </p:tavLst>
                                    </p:anim>
                                    <p:anim calcmode="lin" valueType="num">
                                      <p:cBhvr additive="base">
                                        <p:cTn id="20" dur="500" fill="hold"/>
                                        <p:tgtEl>
                                          <p:spTgt spid="1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0"/>
      <p:bldP spid="11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C2B5785-AF0F-94A7-AF74-872D785F8945}"/>
              </a:ext>
            </a:extLst>
          </p:cNvPr>
          <p:cNvSpPr txBox="1"/>
          <p:nvPr/>
        </p:nvSpPr>
        <p:spPr>
          <a:xfrm>
            <a:off x="4229100" y="171449"/>
            <a:ext cx="4988379" cy="1938992"/>
          </a:xfrm>
          <a:prstGeom prst="rect">
            <a:avLst/>
          </a:prstGeom>
          <a:noFill/>
        </p:spPr>
        <p:txBody>
          <a:bodyPr wrap="square">
            <a:spAutoFit/>
          </a:bodyPr>
          <a:lstStyle/>
          <a:p>
            <a:r>
              <a:rPr lang="en-US" sz="2400" dirty="0" err="1">
                <a:solidFill>
                  <a:srgbClr val="444444"/>
                </a:solidFill>
                <a:latin typeface="Times New Roman" panose="02020603050405020304" pitchFamily="18" charset="0"/>
                <a:cs typeface="Times New Roman" panose="02020603050405020304" pitchFamily="18" charset="0"/>
              </a:rPr>
              <a:t>Tác</a:t>
            </a:r>
            <a:r>
              <a:rPr lang="en-US" sz="2400" dirty="0">
                <a:solidFill>
                  <a:srgbClr val="444444"/>
                </a:solidFill>
                <a:latin typeface="Times New Roman" panose="02020603050405020304" pitchFamily="18" charset="0"/>
                <a:cs typeface="Times New Roman" panose="02020603050405020304" pitchFamily="18" charset="0"/>
              </a:rPr>
              <a:t> </a:t>
            </a:r>
            <a:r>
              <a:rPr lang="en-US" sz="2400" dirty="0" err="1">
                <a:solidFill>
                  <a:srgbClr val="444444"/>
                </a:solidFill>
                <a:latin typeface="Times New Roman" panose="02020603050405020304" pitchFamily="18" charset="0"/>
                <a:cs typeface="Times New Roman" panose="02020603050405020304" pitchFamily="18" charset="0"/>
              </a:rPr>
              <a:t>giả</a:t>
            </a:r>
            <a:r>
              <a:rPr lang="en-US" sz="2400" dirty="0">
                <a:solidFill>
                  <a:srgbClr val="444444"/>
                </a:solidFill>
                <a:latin typeface="Times New Roman" panose="02020603050405020304" pitchFamily="18" charset="0"/>
                <a:cs typeface="Times New Roman" panose="02020603050405020304" pitchFamily="18" charset="0"/>
              </a:rPr>
              <a:t> Lê </a:t>
            </a:r>
            <a:r>
              <a:rPr lang="en-US" sz="2400" dirty="0" err="1">
                <a:solidFill>
                  <a:srgbClr val="444444"/>
                </a:solidFill>
                <a:latin typeface="Times New Roman" panose="02020603050405020304" pitchFamily="18" charset="0"/>
                <a:cs typeface="Times New Roman" panose="02020603050405020304" pitchFamily="18" charset="0"/>
              </a:rPr>
              <a:t>Cảnh</a:t>
            </a:r>
            <a:r>
              <a:rPr lang="en-US" sz="2400" dirty="0">
                <a:solidFill>
                  <a:srgbClr val="444444"/>
                </a:solidFill>
                <a:latin typeface="Times New Roman" panose="02020603050405020304" pitchFamily="18" charset="0"/>
                <a:cs typeface="Times New Roman" panose="02020603050405020304" pitchFamily="18" charset="0"/>
              </a:rPr>
              <a:t> </a:t>
            </a:r>
            <a:r>
              <a:rPr lang="en-US" sz="2400" dirty="0" err="1">
                <a:solidFill>
                  <a:srgbClr val="444444"/>
                </a:solidFill>
                <a:latin typeface="Times New Roman" panose="02020603050405020304" pitchFamily="18" charset="0"/>
                <a:cs typeface="Times New Roman" panose="02020603050405020304" pitchFamily="18" charset="0"/>
              </a:rPr>
              <a:t>Nhạc</a:t>
            </a:r>
            <a:r>
              <a:rPr lang="en-US" sz="2400" dirty="0">
                <a:solidFill>
                  <a:srgbClr val="444444"/>
                </a:solidFill>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sinh</a:t>
            </a:r>
            <a:r>
              <a:rPr lang="en-US" sz="2400" dirty="0">
                <a:solidFill>
                  <a:srgbClr val="444444"/>
                </a:solidFill>
                <a:latin typeface="Times New Roman" panose="02020603050405020304" pitchFamily="18" charset="0"/>
                <a:cs typeface="Times New Roman" panose="02020603050405020304" pitchFamily="18" charset="0"/>
              </a:rPr>
              <a:t> </a:t>
            </a:r>
            <a:r>
              <a:rPr lang="en-US" sz="2400" dirty="0" err="1">
                <a:solidFill>
                  <a:srgbClr val="444444"/>
                </a:solidFill>
                <a:latin typeface="Times New Roman" panose="02020603050405020304" pitchFamily="18" charset="0"/>
                <a:cs typeface="Times New Roman" panose="02020603050405020304" pitchFamily="18" charset="0"/>
              </a:rPr>
              <a:t>năm</a:t>
            </a:r>
            <a:r>
              <a:rPr lang="en-US" sz="2400" b="0" i="0" dirty="0">
                <a:solidFill>
                  <a:srgbClr val="444444"/>
                </a:solidFill>
                <a:effectLst/>
                <a:latin typeface="Times New Roman" panose="02020603050405020304" pitchFamily="18" charset="0"/>
                <a:cs typeface="Times New Roman" panose="02020603050405020304" pitchFamily="18" charset="0"/>
              </a:rPr>
              <a:t> 1957</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Quê</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quán</a:t>
            </a:r>
            <a:r>
              <a:rPr lang="en-US" sz="2400" b="0" i="0" dirty="0">
                <a:solidFill>
                  <a:srgbClr val="444444"/>
                </a:solidFill>
                <a:effectLst/>
                <a:latin typeface="Times New Roman" panose="02020603050405020304" pitchFamily="18" charset="0"/>
                <a:cs typeface="Times New Roman" panose="02020603050405020304" pitchFamily="18" charset="0"/>
              </a:rPr>
              <a:t> : </a:t>
            </a:r>
            <a:r>
              <a:rPr lang="en-US" sz="2400" b="0" i="0" dirty="0" err="1">
                <a:solidFill>
                  <a:srgbClr val="444444"/>
                </a:solidFill>
                <a:effectLst/>
                <a:latin typeface="Times New Roman" panose="02020603050405020304" pitchFamily="18" charset="0"/>
                <a:cs typeface="Times New Roman" panose="02020603050405020304" pitchFamily="18" charset="0"/>
              </a:rPr>
              <a:t>Xã</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Đức</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Bồng</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huyện</a:t>
            </a:r>
            <a:r>
              <a:rPr lang="en-US" sz="2400" b="0" i="0" dirty="0">
                <a:solidFill>
                  <a:srgbClr val="444444"/>
                </a:solidFill>
                <a:effectLst/>
                <a:latin typeface="Times New Roman" panose="02020603050405020304" pitchFamily="18" charset="0"/>
                <a:cs typeface="Times New Roman" panose="02020603050405020304" pitchFamily="18" charset="0"/>
              </a:rPr>
              <a:t> Vũ Quang, </a:t>
            </a:r>
            <a:r>
              <a:rPr lang="en-US" sz="2400" b="0" i="0" dirty="0" err="1">
                <a:solidFill>
                  <a:srgbClr val="444444"/>
                </a:solidFill>
                <a:effectLst/>
                <a:latin typeface="Times New Roman" panose="02020603050405020304" pitchFamily="18" charset="0"/>
                <a:cs typeface="Times New Roman" panose="02020603050405020304" pitchFamily="18" charset="0"/>
              </a:rPr>
              <a:t>tỉnh</a:t>
            </a:r>
            <a:r>
              <a:rPr lang="en-US" sz="2400" b="0" i="0" dirty="0">
                <a:solidFill>
                  <a:srgbClr val="444444"/>
                </a:solidFill>
                <a:effectLst/>
                <a:latin typeface="Times New Roman" panose="02020603050405020304" pitchFamily="18" charset="0"/>
                <a:cs typeface="Times New Roman" panose="02020603050405020304" pitchFamily="18" charset="0"/>
              </a:rPr>
              <a:t> Hà </a:t>
            </a:r>
            <a:r>
              <a:rPr lang="en-US" sz="2400" b="0" i="0" dirty="0" err="1">
                <a:solidFill>
                  <a:srgbClr val="444444"/>
                </a:solidFill>
                <a:effectLst/>
                <a:latin typeface="Times New Roman" panose="02020603050405020304" pitchFamily="18" charset="0"/>
                <a:cs typeface="Times New Roman" panose="02020603050405020304" pitchFamily="18" charset="0"/>
              </a:rPr>
              <a:t>Tĩnh</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Công</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tác</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hiện</a:t>
            </a:r>
            <a:r>
              <a:rPr lang="en-US" sz="2400" b="0" i="0" dirty="0">
                <a:solidFill>
                  <a:srgbClr val="444444"/>
                </a:solidFill>
                <a:effectLst/>
                <a:latin typeface="Times New Roman" panose="02020603050405020304" pitchFamily="18" charset="0"/>
                <a:cs typeface="Times New Roman" panose="02020603050405020304" pitchFamily="18" charset="0"/>
              </a:rPr>
              <a:t> nay: </a:t>
            </a:r>
            <a:r>
              <a:rPr lang="en-US" sz="2400" b="0" i="0" dirty="0" err="1">
                <a:solidFill>
                  <a:srgbClr val="444444"/>
                </a:solidFill>
                <a:effectLst/>
                <a:latin typeface="Times New Roman" panose="02020603050405020304" pitchFamily="18" charset="0"/>
                <a:cs typeface="Times New Roman" panose="02020603050405020304" pitchFamily="18" charset="0"/>
              </a:rPr>
              <a:t>Tổng</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Biên</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tập</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Báo</a:t>
            </a:r>
            <a:r>
              <a:rPr lang="en-US" sz="2400" b="0" i="0" dirty="0">
                <a:solidFill>
                  <a:srgbClr val="444444"/>
                </a:solidFill>
                <a:effectLst/>
                <a:latin typeface="Times New Roman" panose="02020603050405020304" pitchFamily="18" charset="0"/>
                <a:cs typeface="Times New Roman" panose="02020603050405020304" pitchFamily="18" charset="0"/>
              </a:rPr>
              <a:t> Gia </a:t>
            </a:r>
            <a:r>
              <a:rPr lang="en-US" sz="2400" b="0" i="0" dirty="0" err="1">
                <a:solidFill>
                  <a:srgbClr val="444444"/>
                </a:solidFill>
                <a:effectLst/>
                <a:latin typeface="Times New Roman" panose="02020603050405020304" pitchFamily="18" charset="0"/>
                <a:cs typeface="Times New Roman" panose="02020603050405020304" pitchFamily="18" charset="0"/>
              </a:rPr>
              <a:t>đình</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và</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Xã</a:t>
            </a:r>
            <a:r>
              <a:rPr lang="en-US" sz="2400" b="0" i="0" dirty="0">
                <a:solidFill>
                  <a:srgbClr val="444444"/>
                </a:solidFill>
                <a:effectLst/>
                <a:latin typeface="Times New Roman" panose="02020603050405020304" pitchFamily="18" charset="0"/>
                <a:cs typeface="Times New Roman" panose="02020603050405020304" pitchFamily="18" charset="0"/>
              </a:rPr>
              <a:t> </a:t>
            </a:r>
            <a:r>
              <a:rPr lang="en-US" sz="2400" b="0" i="0" dirty="0" err="1">
                <a:solidFill>
                  <a:srgbClr val="444444"/>
                </a:solidFill>
                <a:effectLst/>
                <a:latin typeface="Times New Roman" panose="02020603050405020304" pitchFamily="18" charset="0"/>
                <a:cs typeface="Times New Roman" panose="02020603050405020304" pitchFamily="18" charset="0"/>
              </a:rPr>
              <a:t>hội</a:t>
            </a:r>
            <a:r>
              <a:rPr lang="en-US" sz="2400" dirty="0">
                <a:solidFill>
                  <a:srgbClr val="444444"/>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BBCA66A-D0AD-34ED-97CB-D8A91A599918}"/>
              </a:ext>
            </a:extLst>
          </p:cNvPr>
          <p:cNvSpPr txBox="1"/>
          <p:nvPr/>
        </p:nvSpPr>
        <p:spPr>
          <a:xfrm>
            <a:off x="4229100" y="2273727"/>
            <a:ext cx="4794476" cy="2308324"/>
          </a:xfrm>
          <a:prstGeom prst="rect">
            <a:avLst/>
          </a:prstGeom>
          <a:noFill/>
        </p:spPr>
        <p:txBody>
          <a:bodyPr wrap="square">
            <a:spAutoFit/>
          </a:bodyPr>
          <a:lstStyle/>
          <a:p>
            <a:pPr algn="just" fontAlgn="base"/>
            <a:r>
              <a:rPr lang="en-US" sz="2400" i="0" dirty="0">
                <a:solidFill>
                  <a:srgbClr val="434343"/>
                </a:solidFill>
                <a:effectLst/>
                <a:latin typeface="Times New Roman" panose="02020603050405020304" pitchFamily="18" charset="0"/>
                <a:cs typeface="Times New Roman" panose="02020603050405020304" pitchFamily="18" charset="0"/>
              </a:rPr>
              <a:t>- </a:t>
            </a:r>
            <a:r>
              <a:rPr lang="en-US" sz="2400" dirty="0">
                <a:solidFill>
                  <a:srgbClr val="434343"/>
                </a:solidFill>
                <a:latin typeface="Times New Roman" panose="02020603050405020304" pitchFamily="18" charset="0"/>
                <a:cs typeface="Times New Roman" panose="02020603050405020304" pitchFamily="18" charset="0"/>
              </a:rPr>
              <a:t>H</a:t>
            </a:r>
            <a:r>
              <a:rPr lang="vi-VN" sz="2400" i="0" dirty="0">
                <a:solidFill>
                  <a:srgbClr val="434343"/>
                </a:solidFill>
                <a:effectLst/>
                <a:latin typeface="Times New Roman" panose="02020603050405020304" pitchFamily="18" charset="0"/>
                <a:cs typeface="Times New Roman" panose="02020603050405020304" pitchFamily="18" charset="0"/>
              </a:rPr>
              <a:t>iện là Phó chủ tịch Hội Nhà văn Hà Nội, đã xuất bản </a:t>
            </a:r>
            <a:r>
              <a:rPr lang="en-US" sz="2400" i="0" dirty="0" err="1">
                <a:solidFill>
                  <a:srgbClr val="434343"/>
                </a:solidFill>
                <a:effectLst/>
                <a:latin typeface="Times New Roman" panose="02020603050405020304" pitchFamily="18" charset="0"/>
                <a:cs typeface="Times New Roman" panose="02020603050405020304" pitchFamily="18" charset="0"/>
              </a:rPr>
              <a:t>nhiều</a:t>
            </a:r>
            <a:r>
              <a:rPr lang="vi-VN" sz="2400" i="0" dirty="0">
                <a:solidFill>
                  <a:srgbClr val="434343"/>
                </a:solidFill>
                <a:effectLst/>
                <a:latin typeface="Times New Roman" panose="02020603050405020304" pitchFamily="18" charset="0"/>
                <a:cs typeface="Times New Roman" panose="02020603050405020304" pitchFamily="18" charset="0"/>
              </a:rPr>
              <a:t> sách, bao gồm truyện ngắn, thơ, nhạc; tác giả 12 kịch bản văn học và sân khấu, chương trình nghệ thuật; đã đoạt 20 giải thưởng văn học, nghệ thuật.</a:t>
            </a:r>
          </a:p>
        </p:txBody>
      </p:sp>
      <p:sp>
        <p:nvSpPr>
          <p:cNvPr id="15" name="Rectangle 3">
            <a:extLst>
              <a:ext uri="{FF2B5EF4-FFF2-40B4-BE49-F238E27FC236}">
                <a16:creationId xmlns:a16="http://schemas.microsoft.com/office/drawing/2014/main" id="{F01E6124-71CF-60C1-06E6-11F6CB2CD540}"/>
              </a:ext>
            </a:extLst>
          </p:cNvPr>
          <p:cNvSpPr>
            <a:spLocks noChangeArrowheads="1"/>
          </p:cNvSpPr>
          <p:nvPr/>
        </p:nvSpPr>
        <p:spPr bwMode="auto">
          <a:xfrm>
            <a:off x="0" y="90100"/>
            <a:ext cx="409086"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404813"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0FF7B335-DF9A-4F91-DC41-4BB519506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00"/>
            <a:ext cx="4122964"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61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4A1081-BC2E-EEA7-D205-E4AE11385A86}"/>
              </a:ext>
            </a:extLst>
          </p:cNvPr>
          <p:cNvSpPr/>
          <p:nvPr/>
        </p:nvSpPr>
        <p:spPr>
          <a:xfrm>
            <a:off x="17575" y="2092543"/>
            <a:ext cx="8958785" cy="3339376"/>
          </a:xfrm>
          <a:prstGeom prst="rect">
            <a:avLst/>
          </a:prstGeom>
        </p:spPr>
        <p:txBody>
          <a:bodyPr wrap="square">
            <a:spAutoFit/>
          </a:bodyPr>
          <a:lstStyle/>
          <a:p>
            <a:pPr defTabSz="914378">
              <a:defRPr/>
            </a:pPr>
            <a:r>
              <a:rPr lang="en-US"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defTabSz="914378">
              <a:tabLst>
                <a:tab pos="90168" algn="l"/>
                <a:tab pos="180335" algn="l"/>
                <a:tab pos="270503" algn="l"/>
              </a:tabLst>
              <a:defRPr/>
            </a:pP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I.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defTabSz="914378">
              <a:defRPr/>
            </a:pP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1.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defTabSz="914378">
              <a:defRPr/>
            </a:pP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2.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defTabSz="685800">
              <a:buClrTx/>
              <a:defRPr/>
            </a:pPr>
            <a:r>
              <a:rPr lang="en-US" sz="3200" dirty="0">
                <a:latin typeface="Times New Roman" panose="02020603050405020304" pitchFamily="18" charset="0"/>
                <a:ea typeface="+mn-ea"/>
                <a:cs typeface="Times New Roman" panose="02020603050405020304" pitchFamily="18" charset="0"/>
              </a:rPr>
              <a:t>    </a:t>
            </a:r>
            <a:r>
              <a:rPr lang="en-US" sz="3000" b="1" dirty="0" err="1">
                <a:latin typeface="Times New Roman" panose="02020603050405020304" pitchFamily="18" charset="0"/>
                <a:ea typeface="+mn-ea"/>
                <a:cs typeface="Times New Roman" panose="02020603050405020304" pitchFamily="18" charset="0"/>
              </a:rPr>
              <a:t>Tác</a:t>
            </a:r>
            <a:r>
              <a:rPr lang="en-US" sz="3000" b="1" dirty="0">
                <a:latin typeface="Times New Roman" panose="02020603050405020304" pitchFamily="18" charset="0"/>
                <a:ea typeface="+mn-ea"/>
                <a:cs typeface="Times New Roman" panose="02020603050405020304" pitchFamily="18" charset="0"/>
              </a:rPr>
              <a:t> </a:t>
            </a:r>
            <a:r>
              <a:rPr lang="en-US" sz="3000" b="1" dirty="0" err="1">
                <a:latin typeface="Times New Roman" panose="02020603050405020304" pitchFamily="18" charset="0"/>
                <a:ea typeface="+mn-ea"/>
                <a:cs typeface="Times New Roman" panose="02020603050405020304" pitchFamily="18" charset="0"/>
              </a:rPr>
              <a:t>giả</a:t>
            </a:r>
            <a:r>
              <a:rPr lang="en-US" sz="3000" b="1" dirty="0">
                <a:latin typeface="Times New Roman" panose="02020603050405020304" pitchFamily="18" charset="0"/>
                <a:ea typeface="+mn-ea"/>
                <a:cs typeface="Times New Roman" panose="02020603050405020304" pitchFamily="18" charset="0"/>
              </a:rPr>
              <a:t>: </a:t>
            </a:r>
            <a:r>
              <a:rPr lang="en-US" sz="3000" kern="1200" dirty="0">
                <a:latin typeface="Times New Roman" panose="02020603050405020304" pitchFamily="18" charset="0"/>
                <a:ea typeface="+mn-ea"/>
                <a:cs typeface="+mn-cs"/>
              </a:rPr>
              <a:t>Lê </a:t>
            </a:r>
            <a:r>
              <a:rPr lang="en-US" sz="3000" kern="1200" dirty="0" err="1">
                <a:latin typeface="Times New Roman" panose="02020603050405020304" pitchFamily="18" charset="0"/>
                <a:ea typeface="+mn-ea"/>
                <a:cs typeface="+mn-cs"/>
              </a:rPr>
              <a:t>Cảnh</a:t>
            </a:r>
            <a:r>
              <a:rPr lang="en-US" sz="3000" kern="1200" dirty="0">
                <a:latin typeface="Times New Roman" panose="02020603050405020304" pitchFamily="18" charset="0"/>
                <a:ea typeface="+mn-ea"/>
                <a:cs typeface="+mn-cs"/>
              </a:rPr>
              <a:t> </a:t>
            </a:r>
            <a:r>
              <a:rPr lang="en-US" sz="3000" kern="1200" dirty="0" err="1">
                <a:latin typeface="Times New Roman" panose="02020603050405020304" pitchFamily="18" charset="0"/>
                <a:ea typeface="+mn-ea"/>
                <a:cs typeface="+mn-cs"/>
              </a:rPr>
              <a:t>Nhạc</a:t>
            </a:r>
            <a:endParaRPr lang="en-SG" sz="3000" kern="1200" dirty="0">
              <a:ea typeface="+mn-ea"/>
              <a:cs typeface="+mn-cs"/>
            </a:endParaRPr>
          </a:p>
          <a:p>
            <a:pPr algn="just" defTabSz="914378"/>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914378">
              <a:defRPr/>
            </a:pPr>
            <a:endParaRPr lang="pt-PT" sz="2500" dirty="0">
              <a:latin typeface="Calibri"/>
              <a:ea typeface="Mulish Black"/>
              <a:cs typeface="Mulish Black"/>
              <a:sym typeface="Mulish Black"/>
            </a:endParaRPr>
          </a:p>
        </p:txBody>
      </p:sp>
      <p:pic>
        <p:nvPicPr>
          <p:cNvPr id="5" name="Picture 20">
            <a:extLst>
              <a:ext uri="{FF2B5EF4-FFF2-40B4-BE49-F238E27FC236}">
                <a16:creationId xmlns:a16="http://schemas.microsoft.com/office/drawing/2014/main" id="{13427C2E-0349-624E-CCA8-56D8A289871C}"/>
              </a:ext>
            </a:extLst>
          </p:cNvPr>
          <p:cNvPicPr>
            <a:picLocks noChangeAspect="1"/>
          </p:cNvPicPr>
          <p:nvPr/>
        </p:nvPicPr>
        <p:blipFill>
          <a:blip r:embed="rId2"/>
          <a:stretch>
            <a:fillRect/>
          </a:stretch>
        </p:blipFill>
        <p:spPr>
          <a:xfrm rot="427896">
            <a:off x="8779697" y="2327790"/>
            <a:ext cx="171927" cy="1426176"/>
          </a:xfrm>
          <a:prstGeom prst="rect">
            <a:avLst/>
          </a:prstGeom>
          <a:noFill/>
          <a:ln w="9525">
            <a:noFill/>
          </a:ln>
        </p:spPr>
      </p:pic>
      <p:sp>
        <p:nvSpPr>
          <p:cNvPr id="2" name="Google Shape;1796;p43">
            <a:extLst>
              <a:ext uri="{FF2B5EF4-FFF2-40B4-BE49-F238E27FC236}">
                <a16:creationId xmlns:a16="http://schemas.microsoft.com/office/drawing/2014/main" id="{852608FC-7C7B-A49C-5451-3FA74D85C0BF}"/>
              </a:ext>
            </a:extLst>
          </p:cNvPr>
          <p:cNvSpPr txBox="1">
            <a:spLocks/>
          </p:cNvSpPr>
          <p:nvPr/>
        </p:nvSpPr>
        <p:spPr>
          <a:xfrm>
            <a:off x="469948" y="213360"/>
            <a:ext cx="8204105" cy="177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1000"/>
              </a:lnSpc>
              <a:spcBef>
                <a:spcPts val="0"/>
              </a:spcBef>
              <a:spcAft>
                <a:spcPts val="0"/>
              </a:spcAft>
              <a:buClr>
                <a:schemeClr val="dk1"/>
              </a:buClr>
              <a:buSzPts val="5200"/>
              <a:buFont typeface="Dela Gothic One"/>
              <a:buNone/>
              <a:defRPr sz="7733" b="0" i="0" u="none" strike="noStrike" cap="none">
                <a:solidFill>
                  <a:schemeClr val="dk1"/>
                </a:solidFill>
                <a:latin typeface="Dela Gothic One"/>
                <a:ea typeface="Dela Gothic One"/>
                <a:cs typeface="Dela Gothic One"/>
                <a:sym typeface="Dela Gothic One"/>
              </a:defRPr>
            </a:lvl1pPr>
            <a:lvl2pPr marR="0" lvl="1"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2pPr>
            <a:lvl3pPr marR="0" lvl="2"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3pPr>
            <a:lvl4pPr marR="0" lvl="3"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4pPr>
            <a:lvl5pPr marR="0" lvl="4"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5pPr>
            <a:lvl6pPr marR="0" lvl="5"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6pPr>
            <a:lvl7pPr marR="0" lvl="6"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7pPr>
            <a:lvl8pPr marR="0" lvl="7"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8pPr>
            <a:lvl9pPr marR="0" lvl="8" algn="ctr" rtl="0">
              <a:lnSpc>
                <a:spcPct val="100000"/>
              </a:lnSpc>
              <a:spcBef>
                <a:spcPts val="0"/>
              </a:spcBef>
              <a:spcAft>
                <a:spcPts val="0"/>
              </a:spcAft>
              <a:buClr>
                <a:schemeClr val="dk1"/>
              </a:buClr>
              <a:buSzPts val="5200"/>
              <a:buFont typeface="Dela Gothic One"/>
              <a:buNone/>
              <a:defRPr sz="6933" b="0" i="0" u="none" strike="noStrike" cap="none">
                <a:solidFill>
                  <a:schemeClr val="dk1"/>
                </a:solidFill>
                <a:latin typeface="Dela Gothic One"/>
                <a:ea typeface="Dela Gothic One"/>
                <a:cs typeface="Dela Gothic One"/>
                <a:sym typeface="Dela Gothic One"/>
              </a:defRPr>
            </a:lvl9pPr>
          </a:lstStyle>
          <a:p>
            <a:pPr algn="ctr" defTabSz="685800">
              <a:buClr>
                <a:prstClr val="black"/>
              </a:buClr>
            </a:pP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Tiết</a:t>
            </a:r>
            <a:r>
              <a:rPr lang="en-US" sz="3000" b="1" dirty="0">
                <a:solidFill>
                  <a:prstClr val="black"/>
                </a:solidFill>
                <a:latin typeface="Times New Roman" panose="02020603050405020304" pitchFamily="18" charset="0"/>
                <a:cs typeface="Times New Roman" panose="02020603050405020304" pitchFamily="18" charset="0"/>
              </a:rPr>
              <a:t> 89</a:t>
            </a:r>
            <a:br>
              <a:rPr lang="en-US" sz="3000" b="1" dirty="0">
                <a:solidFill>
                  <a:prstClr val="black"/>
                </a:solidFill>
                <a:latin typeface="Times New Roman" panose="02020603050405020304" pitchFamily="18" charset="0"/>
                <a:cs typeface="Times New Roman" panose="02020603050405020304" pitchFamily="18" charset="0"/>
              </a:rPr>
            </a:br>
            <a:r>
              <a:rPr lang="en-US" sz="4500" b="1" dirty="0" err="1">
                <a:solidFill>
                  <a:prstClr val="black"/>
                </a:solidFill>
                <a:latin typeface="Times New Roman" panose="02020603050405020304" pitchFamily="18" charset="0"/>
                <a:cs typeface="Times New Roman" panose="02020603050405020304" pitchFamily="18" charset="0"/>
              </a:rPr>
              <a:t>Đọc</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kết</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nối</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chủ</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điểm</a:t>
            </a:r>
            <a:r>
              <a:rPr lang="en-US" sz="4500" b="1" dirty="0">
                <a:solidFill>
                  <a:prstClr val="black"/>
                </a:solidFill>
                <a:latin typeface="Times New Roman" panose="02020603050405020304" pitchFamily="18" charset="0"/>
                <a:cs typeface="Times New Roman" panose="02020603050405020304" pitchFamily="18" charset="0"/>
              </a:rPr>
              <a:t>: </a:t>
            </a:r>
            <a:br>
              <a:rPr lang="en-US" sz="4500" b="1" dirty="0">
                <a:solidFill>
                  <a:prstClr val="black"/>
                </a:solidFill>
                <a:latin typeface="Times New Roman" panose="02020603050405020304" pitchFamily="18" charset="0"/>
                <a:cs typeface="Times New Roman" panose="02020603050405020304" pitchFamily="18" charset="0"/>
              </a:rPr>
            </a:br>
            <a:r>
              <a:rPr lang="en-US" sz="4500" b="1" dirty="0">
                <a:solidFill>
                  <a:srgbClr val="FF0000"/>
                </a:solidFill>
                <a:latin typeface="Times New Roman" panose="02020603050405020304" pitchFamily="18" charset="0"/>
                <a:cs typeface="Times New Roman" panose="02020603050405020304" pitchFamily="18" charset="0"/>
              </a:rPr>
              <a:t>ĐẢO SƠN CA</a:t>
            </a:r>
          </a:p>
        </p:txBody>
      </p:sp>
      <p:sp>
        <p:nvSpPr>
          <p:cNvPr id="3" name="Google Shape;1797;p43">
            <a:extLst>
              <a:ext uri="{FF2B5EF4-FFF2-40B4-BE49-F238E27FC236}">
                <a16:creationId xmlns:a16="http://schemas.microsoft.com/office/drawing/2014/main" id="{CB58283B-F57A-81EC-708C-A2FB8A265C03}"/>
              </a:ext>
            </a:extLst>
          </p:cNvPr>
          <p:cNvSpPr txBox="1">
            <a:spLocks/>
          </p:cNvSpPr>
          <p:nvPr/>
        </p:nvSpPr>
        <p:spPr>
          <a:xfrm>
            <a:off x="1062596" y="1872343"/>
            <a:ext cx="7018808" cy="44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2800"/>
              <a:buFont typeface="ABeeZee"/>
              <a:buNone/>
              <a:defRPr sz="2133" b="0" i="0" u="none" strike="noStrike" cap="none">
                <a:solidFill>
                  <a:schemeClr val="dk1"/>
                </a:solidFill>
                <a:latin typeface="ABeeZee"/>
                <a:ea typeface="ABeeZee"/>
                <a:cs typeface="ABeeZee"/>
                <a:sym typeface="ABeeZee"/>
              </a:defRPr>
            </a:lvl1pPr>
            <a:lvl2pPr marL="914400" marR="0" lvl="1"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2pPr>
            <a:lvl3pPr marL="1371600" marR="0" lvl="2"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3pPr>
            <a:lvl4pPr marL="1828800" marR="0" lvl="3"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4pPr>
            <a:lvl5pPr marL="2286000" marR="0" lvl="4"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5pPr>
            <a:lvl6pPr marL="2743200" marR="0" lvl="5"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6pPr>
            <a:lvl7pPr marL="3200400" marR="0" lvl="6"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7pPr>
            <a:lvl8pPr marL="3657600" marR="0" lvl="7"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8pPr>
            <a:lvl9pPr marL="4114800" marR="0" lvl="8" indent="-317500" algn="ctr" rtl="0">
              <a:lnSpc>
                <a:spcPct val="100000"/>
              </a:lnSpc>
              <a:spcBef>
                <a:spcPts val="0"/>
              </a:spcBef>
              <a:spcAft>
                <a:spcPts val="0"/>
              </a:spcAft>
              <a:buClr>
                <a:schemeClr val="dk1"/>
              </a:buClr>
              <a:buSzPts val="2800"/>
              <a:buFont typeface="ABeeZee"/>
              <a:buNone/>
              <a:defRPr sz="3733" b="0" i="0" u="none" strike="noStrike" cap="none">
                <a:solidFill>
                  <a:schemeClr val="dk1"/>
                </a:solidFill>
                <a:latin typeface="ABeeZee"/>
                <a:ea typeface="ABeeZee"/>
                <a:cs typeface="ABeeZee"/>
                <a:sym typeface="ABeeZee"/>
              </a:defRPr>
            </a:lvl9pPr>
          </a:lstStyle>
          <a:p>
            <a:pPr marL="0" indent="-257175" algn="ctr" defTabSz="685800">
              <a:buClr>
                <a:srgbClr val="000000"/>
              </a:buClr>
              <a:defRPr/>
            </a:pPr>
            <a:r>
              <a:rPr lang="en-US" sz="2400" b="1" i="1" kern="100" dirty="0">
                <a:solidFill>
                  <a:srgbClr val="C23B2F">
                    <a:lumMod val="75000"/>
                  </a:srgbClr>
                </a:solidFill>
                <a:latin typeface="Times New Roman" panose="02020603050405020304" pitchFamily="18" charset="0"/>
                <a:ea typeface="Arial" panose="020B0604020202020204" pitchFamily="34" charset="0"/>
                <a:cs typeface="Times New Roman" panose="02020603050405020304" pitchFamily="18" charset="0"/>
              </a:rPr>
              <a:t>- Lê </a:t>
            </a:r>
            <a:r>
              <a:rPr lang="en-US" sz="2400" b="1" i="1" kern="100" dirty="0" err="1">
                <a:solidFill>
                  <a:srgbClr val="C23B2F">
                    <a:lumMod val="75000"/>
                  </a:srgbClr>
                </a:solidFill>
                <a:latin typeface="Times New Roman" panose="02020603050405020304" pitchFamily="18" charset="0"/>
                <a:ea typeface="Arial" panose="020B0604020202020204" pitchFamily="34" charset="0"/>
                <a:cs typeface="Times New Roman" panose="02020603050405020304" pitchFamily="18" charset="0"/>
              </a:rPr>
              <a:t>Cảnh</a:t>
            </a:r>
            <a:r>
              <a:rPr lang="en-US" sz="2400" b="1" i="1" kern="100" dirty="0">
                <a:solidFill>
                  <a:srgbClr val="C23B2F">
                    <a:lumMod val="75000"/>
                  </a:srgbClr>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solidFill>
                  <a:srgbClr val="C23B2F">
                    <a:lumMod val="75000"/>
                  </a:srgbClr>
                </a:solidFill>
                <a:latin typeface="Times New Roman" panose="02020603050405020304" pitchFamily="18" charset="0"/>
                <a:ea typeface="Arial" panose="020B0604020202020204" pitchFamily="34" charset="0"/>
                <a:cs typeface="Times New Roman" panose="02020603050405020304" pitchFamily="18" charset="0"/>
              </a:rPr>
              <a:t>Nhạc</a:t>
            </a:r>
            <a:r>
              <a:rPr lang="en-US" sz="2400" b="1" i="1" kern="100" dirty="0">
                <a:solidFill>
                  <a:srgbClr val="C23B2F">
                    <a:lumMod val="75000"/>
                  </a:srgbClr>
                </a:solidFill>
                <a:latin typeface="Times New Roman" panose="02020603050405020304" pitchFamily="18" charset="0"/>
                <a:ea typeface="Arial" panose="020B0604020202020204" pitchFamily="34" charset="0"/>
                <a:cs typeface="Times New Roman" panose="02020603050405020304" pitchFamily="18" charset="0"/>
              </a:rPr>
              <a:t> - </a:t>
            </a:r>
            <a:endParaRPr lang="en-SG" sz="2400" i="1" kern="100" dirty="0">
              <a:solidFill>
                <a:srgbClr val="C23B2F">
                  <a:lumMod val="75000"/>
                </a:srgbClr>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0022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2" name="Google Shape;1118;p59">
            <a:extLst>
              <a:ext uri="{FF2B5EF4-FFF2-40B4-BE49-F238E27FC236}">
                <a16:creationId xmlns:a16="http://schemas.microsoft.com/office/drawing/2014/main" id="{51044965-83D3-75D6-9C65-63360B18BE9E}"/>
              </a:ext>
            </a:extLst>
          </p:cNvPr>
          <p:cNvSpPr/>
          <p:nvPr/>
        </p:nvSpPr>
        <p:spPr>
          <a:xfrm>
            <a:off x="618157" y="68131"/>
            <a:ext cx="761251" cy="733247"/>
          </a:xfrm>
          <a:custGeom>
            <a:avLst/>
            <a:gdLst/>
            <a:ahLst/>
            <a:cxnLst/>
            <a:rect l="l" t="t" r="r" b="b"/>
            <a:pathLst>
              <a:path w="11451" h="11451" extrusionOk="0">
                <a:moveTo>
                  <a:pt x="5726" y="1"/>
                </a:moveTo>
                <a:cubicBezTo>
                  <a:pt x="2579" y="1"/>
                  <a:pt x="1" y="2579"/>
                  <a:pt x="1" y="5726"/>
                </a:cubicBezTo>
                <a:cubicBezTo>
                  <a:pt x="1" y="8911"/>
                  <a:pt x="2579" y="11451"/>
                  <a:pt x="5726" y="11451"/>
                </a:cubicBezTo>
                <a:cubicBezTo>
                  <a:pt x="8873" y="11451"/>
                  <a:pt x="11451" y="8911"/>
                  <a:pt x="11451" y="5726"/>
                </a:cubicBezTo>
                <a:cubicBezTo>
                  <a:pt x="11451" y="2579"/>
                  <a:pt x="8873" y="1"/>
                  <a:pt x="57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120;p59">
            <a:extLst>
              <a:ext uri="{FF2B5EF4-FFF2-40B4-BE49-F238E27FC236}">
                <a16:creationId xmlns:a16="http://schemas.microsoft.com/office/drawing/2014/main" id="{4777ECC2-066C-C4EF-E62D-EA9ACA57087F}"/>
              </a:ext>
            </a:extLst>
          </p:cNvPr>
          <p:cNvSpPr/>
          <p:nvPr/>
        </p:nvSpPr>
        <p:spPr>
          <a:xfrm>
            <a:off x="2065564" y="4518942"/>
            <a:ext cx="5609106" cy="678717"/>
          </a:xfrm>
          <a:custGeom>
            <a:avLst/>
            <a:gdLst/>
            <a:ahLst/>
            <a:cxnLst/>
            <a:rect l="l" t="t" r="r" b="b"/>
            <a:pathLst>
              <a:path w="142064" h="29060" extrusionOk="0">
                <a:moveTo>
                  <a:pt x="46379" y="1"/>
                </a:moveTo>
                <a:cubicBezTo>
                  <a:pt x="45730" y="1"/>
                  <a:pt x="45073" y="59"/>
                  <a:pt x="44416" y="179"/>
                </a:cubicBezTo>
                <a:cubicBezTo>
                  <a:pt x="39256" y="1126"/>
                  <a:pt x="35488" y="5636"/>
                  <a:pt x="35488" y="10907"/>
                </a:cubicBezTo>
                <a:cubicBezTo>
                  <a:pt x="35488" y="11297"/>
                  <a:pt x="35507" y="11687"/>
                  <a:pt x="35544" y="12095"/>
                </a:cubicBezTo>
                <a:lnTo>
                  <a:pt x="35172" y="12095"/>
                </a:lnTo>
                <a:cubicBezTo>
                  <a:pt x="34319" y="8513"/>
                  <a:pt x="31163" y="5970"/>
                  <a:pt x="27470" y="5896"/>
                </a:cubicBezTo>
                <a:cubicBezTo>
                  <a:pt x="27415" y="5895"/>
                  <a:pt x="27360" y="5894"/>
                  <a:pt x="27305" y="5894"/>
                </a:cubicBezTo>
                <a:cubicBezTo>
                  <a:pt x="23698" y="5894"/>
                  <a:pt x="20532" y="8288"/>
                  <a:pt x="19544" y="11780"/>
                </a:cubicBezTo>
                <a:cubicBezTo>
                  <a:pt x="17375" y="10562"/>
                  <a:pt x="15028" y="9987"/>
                  <a:pt x="12717" y="9987"/>
                </a:cubicBezTo>
                <a:cubicBezTo>
                  <a:pt x="7453" y="9987"/>
                  <a:pt x="2373" y="12968"/>
                  <a:pt x="0" y="18127"/>
                </a:cubicBezTo>
                <a:lnTo>
                  <a:pt x="0" y="29060"/>
                </a:lnTo>
                <a:lnTo>
                  <a:pt x="142063" y="29060"/>
                </a:lnTo>
                <a:lnTo>
                  <a:pt x="142063" y="13562"/>
                </a:lnTo>
                <a:cubicBezTo>
                  <a:pt x="141247" y="13376"/>
                  <a:pt x="140430" y="13283"/>
                  <a:pt x="139613" y="13283"/>
                </a:cubicBezTo>
                <a:cubicBezTo>
                  <a:pt x="135715" y="13283"/>
                  <a:pt x="132133" y="15362"/>
                  <a:pt x="130203" y="18740"/>
                </a:cubicBezTo>
                <a:cubicBezTo>
                  <a:pt x="128586" y="17510"/>
                  <a:pt x="126644" y="16876"/>
                  <a:pt x="124686" y="16876"/>
                </a:cubicBezTo>
                <a:cubicBezTo>
                  <a:pt x="123364" y="16876"/>
                  <a:pt x="122035" y="17165"/>
                  <a:pt x="120793" y="17756"/>
                </a:cubicBezTo>
                <a:cubicBezTo>
                  <a:pt x="118994" y="13551"/>
                  <a:pt x="114921" y="11117"/>
                  <a:pt x="110705" y="11117"/>
                </a:cubicBezTo>
                <a:cubicBezTo>
                  <a:pt x="108743" y="11117"/>
                  <a:pt x="106751" y="11644"/>
                  <a:pt x="104942" y="12763"/>
                </a:cubicBezTo>
                <a:cubicBezTo>
                  <a:pt x="106315" y="7455"/>
                  <a:pt x="102993" y="2054"/>
                  <a:pt x="97648" y="866"/>
                </a:cubicBezTo>
                <a:cubicBezTo>
                  <a:pt x="96939" y="709"/>
                  <a:pt x="96232" y="634"/>
                  <a:pt x="95536" y="634"/>
                </a:cubicBezTo>
                <a:cubicBezTo>
                  <a:pt x="90965" y="634"/>
                  <a:pt x="86880" y="3881"/>
                  <a:pt x="86010" y="8569"/>
                </a:cubicBezTo>
                <a:lnTo>
                  <a:pt x="85657" y="8569"/>
                </a:lnTo>
                <a:cubicBezTo>
                  <a:pt x="84228" y="8569"/>
                  <a:pt x="82799" y="8847"/>
                  <a:pt x="81481" y="9404"/>
                </a:cubicBezTo>
                <a:cubicBezTo>
                  <a:pt x="80980" y="5358"/>
                  <a:pt x="77843" y="2147"/>
                  <a:pt x="73816" y="1571"/>
                </a:cubicBezTo>
                <a:cubicBezTo>
                  <a:pt x="73385" y="1510"/>
                  <a:pt x="72955" y="1480"/>
                  <a:pt x="72529" y="1480"/>
                </a:cubicBezTo>
                <a:cubicBezTo>
                  <a:pt x="68961" y="1480"/>
                  <a:pt x="65681" y="3584"/>
                  <a:pt x="64238" y="6917"/>
                </a:cubicBezTo>
                <a:cubicBezTo>
                  <a:pt x="63056" y="6484"/>
                  <a:pt x="61819" y="6270"/>
                  <a:pt x="60583" y="6270"/>
                </a:cubicBezTo>
                <a:cubicBezTo>
                  <a:pt x="59220" y="6270"/>
                  <a:pt x="57858" y="6531"/>
                  <a:pt x="56573" y="7047"/>
                </a:cubicBezTo>
                <a:cubicBezTo>
                  <a:pt x="54953" y="2753"/>
                  <a:pt x="50843" y="1"/>
                  <a:pt x="463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56"/>
          <p:cNvSpPr txBox="1">
            <a:spLocks noGrp="1"/>
          </p:cNvSpPr>
          <p:nvPr>
            <p:ph type="title"/>
          </p:nvPr>
        </p:nvSpPr>
        <p:spPr>
          <a:xfrm>
            <a:off x="5249545" y="548606"/>
            <a:ext cx="2120477" cy="505543"/>
          </a:xfrm>
          <a:custGeom>
            <a:avLst/>
            <a:gdLst>
              <a:gd name="connsiteX0" fmla="*/ 0 w 2120477"/>
              <a:gd name="connsiteY0" fmla="*/ 0 h 505543"/>
              <a:gd name="connsiteX1" fmla="*/ 487710 w 2120477"/>
              <a:gd name="connsiteY1" fmla="*/ 0 h 505543"/>
              <a:gd name="connsiteX2" fmla="*/ 975419 w 2120477"/>
              <a:gd name="connsiteY2" fmla="*/ 0 h 505543"/>
              <a:gd name="connsiteX3" fmla="*/ 1505539 w 2120477"/>
              <a:gd name="connsiteY3" fmla="*/ 0 h 505543"/>
              <a:gd name="connsiteX4" fmla="*/ 2120477 w 2120477"/>
              <a:gd name="connsiteY4" fmla="*/ 0 h 505543"/>
              <a:gd name="connsiteX5" fmla="*/ 2120477 w 2120477"/>
              <a:gd name="connsiteY5" fmla="*/ 505543 h 505543"/>
              <a:gd name="connsiteX6" fmla="*/ 1547948 w 2120477"/>
              <a:gd name="connsiteY6" fmla="*/ 505543 h 505543"/>
              <a:gd name="connsiteX7" fmla="*/ 1081443 w 2120477"/>
              <a:gd name="connsiteY7" fmla="*/ 505543 h 505543"/>
              <a:gd name="connsiteX8" fmla="*/ 593734 w 2120477"/>
              <a:gd name="connsiteY8" fmla="*/ 505543 h 505543"/>
              <a:gd name="connsiteX9" fmla="*/ 0 w 2120477"/>
              <a:gd name="connsiteY9" fmla="*/ 505543 h 505543"/>
              <a:gd name="connsiteX10" fmla="*/ 0 w 2120477"/>
              <a:gd name="connsiteY10" fmla="*/ 0 h 5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0477" h="505543" fill="none" extrusionOk="0">
                <a:moveTo>
                  <a:pt x="0" y="0"/>
                </a:moveTo>
                <a:cubicBezTo>
                  <a:pt x="130818" y="-11548"/>
                  <a:pt x="287268" y="4941"/>
                  <a:pt x="487710" y="0"/>
                </a:cubicBezTo>
                <a:cubicBezTo>
                  <a:pt x="688152" y="-4941"/>
                  <a:pt x="848626" y="-3193"/>
                  <a:pt x="975419" y="0"/>
                </a:cubicBezTo>
                <a:cubicBezTo>
                  <a:pt x="1102212" y="3193"/>
                  <a:pt x="1258343" y="-21639"/>
                  <a:pt x="1505539" y="0"/>
                </a:cubicBezTo>
                <a:cubicBezTo>
                  <a:pt x="1752735" y="21639"/>
                  <a:pt x="1924040" y="20059"/>
                  <a:pt x="2120477" y="0"/>
                </a:cubicBezTo>
                <a:cubicBezTo>
                  <a:pt x="2134851" y="218404"/>
                  <a:pt x="2105606" y="287264"/>
                  <a:pt x="2120477" y="505543"/>
                </a:cubicBezTo>
                <a:cubicBezTo>
                  <a:pt x="1887399" y="492881"/>
                  <a:pt x="1702105" y="478688"/>
                  <a:pt x="1547948" y="505543"/>
                </a:cubicBezTo>
                <a:cubicBezTo>
                  <a:pt x="1393791" y="532398"/>
                  <a:pt x="1249217" y="517898"/>
                  <a:pt x="1081443" y="505543"/>
                </a:cubicBezTo>
                <a:cubicBezTo>
                  <a:pt x="913669" y="493188"/>
                  <a:pt x="806922" y="526020"/>
                  <a:pt x="593734" y="505543"/>
                </a:cubicBezTo>
                <a:cubicBezTo>
                  <a:pt x="380546" y="485066"/>
                  <a:pt x="259581" y="534602"/>
                  <a:pt x="0" y="505543"/>
                </a:cubicBezTo>
                <a:cubicBezTo>
                  <a:pt x="-10744" y="298224"/>
                  <a:pt x="-1221" y="227191"/>
                  <a:pt x="0" y="0"/>
                </a:cubicBezTo>
                <a:close/>
              </a:path>
              <a:path w="2120477" h="505543" stroke="0" extrusionOk="0">
                <a:moveTo>
                  <a:pt x="0" y="0"/>
                </a:moveTo>
                <a:cubicBezTo>
                  <a:pt x="131310" y="-19228"/>
                  <a:pt x="389205" y="18152"/>
                  <a:pt x="572529" y="0"/>
                </a:cubicBezTo>
                <a:cubicBezTo>
                  <a:pt x="755853" y="-18152"/>
                  <a:pt x="835134" y="12024"/>
                  <a:pt x="1081443" y="0"/>
                </a:cubicBezTo>
                <a:cubicBezTo>
                  <a:pt x="1327752" y="-12024"/>
                  <a:pt x="1439367" y="-12150"/>
                  <a:pt x="1547948" y="0"/>
                </a:cubicBezTo>
                <a:cubicBezTo>
                  <a:pt x="1656529" y="12150"/>
                  <a:pt x="1849235" y="-6307"/>
                  <a:pt x="2120477" y="0"/>
                </a:cubicBezTo>
                <a:cubicBezTo>
                  <a:pt x="2138433" y="144925"/>
                  <a:pt x="2097939" y="279427"/>
                  <a:pt x="2120477" y="505543"/>
                </a:cubicBezTo>
                <a:cubicBezTo>
                  <a:pt x="2010783" y="486980"/>
                  <a:pt x="1778136" y="508475"/>
                  <a:pt x="1653972" y="505543"/>
                </a:cubicBezTo>
                <a:cubicBezTo>
                  <a:pt x="1529809" y="502611"/>
                  <a:pt x="1295424" y="491522"/>
                  <a:pt x="1102648" y="505543"/>
                </a:cubicBezTo>
                <a:cubicBezTo>
                  <a:pt x="909872" y="519564"/>
                  <a:pt x="778377" y="520346"/>
                  <a:pt x="551324" y="505543"/>
                </a:cubicBezTo>
                <a:cubicBezTo>
                  <a:pt x="324271" y="490740"/>
                  <a:pt x="211234" y="486694"/>
                  <a:pt x="0" y="505543"/>
                </a:cubicBezTo>
                <a:cubicBezTo>
                  <a:pt x="24095" y="349928"/>
                  <a:pt x="-22256" y="232304"/>
                  <a:pt x="0" y="0"/>
                </a:cubicBezTo>
                <a:close/>
              </a:path>
            </a:pathLst>
          </a:custGeom>
          <a:ln w="19050">
            <a:solidFill>
              <a:schemeClr val="accent3">
                <a:lumMod val="75000"/>
              </a:schemeClr>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FF0000"/>
                </a:solidFill>
                <a:latin typeface="+mj-lt"/>
              </a:rPr>
              <a:t>1. Câu 1</a:t>
            </a:r>
            <a:endParaRPr b="1" dirty="0">
              <a:solidFill>
                <a:srgbClr val="FF0000"/>
              </a:solidFill>
              <a:latin typeface="+mj-lt"/>
            </a:endParaRPr>
          </a:p>
        </p:txBody>
      </p:sp>
      <p:grpSp>
        <p:nvGrpSpPr>
          <p:cNvPr id="1012" name="Google Shape;1012;p56"/>
          <p:cNvGrpSpPr/>
          <p:nvPr/>
        </p:nvGrpSpPr>
        <p:grpSpPr>
          <a:xfrm>
            <a:off x="359798" y="259047"/>
            <a:ext cx="706847" cy="371948"/>
            <a:chOff x="359798" y="259047"/>
            <a:chExt cx="706847" cy="371948"/>
          </a:xfrm>
        </p:grpSpPr>
        <p:sp>
          <p:nvSpPr>
            <p:cNvPr id="1013" name="Google Shape;1013;p56"/>
            <p:cNvSpPr/>
            <p:nvPr/>
          </p:nvSpPr>
          <p:spPr>
            <a:xfrm>
              <a:off x="359803" y="259047"/>
              <a:ext cx="706842" cy="337630"/>
            </a:xfrm>
            <a:custGeom>
              <a:avLst/>
              <a:gdLst/>
              <a:ahLst/>
              <a:cxnLst/>
              <a:rect l="l" t="t" r="r" b="b"/>
              <a:pathLst>
                <a:path w="13384" h="6393" extrusionOk="0">
                  <a:moveTo>
                    <a:pt x="7786" y="0"/>
                  </a:moveTo>
                  <a:cubicBezTo>
                    <a:pt x="7118" y="0"/>
                    <a:pt x="6449" y="396"/>
                    <a:pt x="6256" y="1236"/>
                  </a:cubicBezTo>
                  <a:cubicBezTo>
                    <a:pt x="6029" y="1047"/>
                    <a:pt x="5725" y="971"/>
                    <a:pt x="5422" y="971"/>
                  </a:cubicBezTo>
                  <a:cubicBezTo>
                    <a:pt x="4815" y="971"/>
                    <a:pt x="4247" y="1312"/>
                    <a:pt x="3981" y="1881"/>
                  </a:cubicBezTo>
                  <a:cubicBezTo>
                    <a:pt x="3784" y="1749"/>
                    <a:pt x="3529" y="1646"/>
                    <a:pt x="3267" y="1646"/>
                  </a:cubicBezTo>
                  <a:cubicBezTo>
                    <a:pt x="3227" y="1646"/>
                    <a:pt x="3187" y="1648"/>
                    <a:pt x="3147" y="1653"/>
                  </a:cubicBezTo>
                  <a:cubicBezTo>
                    <a:pt x="2275" y="1653"/>
                    <a:pt x="1593" y="2336"/>
                    <a:pt x="1593" y="3208"/>
                  </a:cubicBezTo>
                  <a:cubicBezTo>
                    <a:pt x="1593" y="3208"/>
                    <a:pt x="1593" y="3246"/>
                    <a:pt x="1593" y="3283"/>
                  </a:cubicBezTo>
                  <a:cubicBezTo>
                    <a:pt x="569" y="3435"/>
                    <a:pt x="0" y="4497"/>
                    <a:pt x="379" y="5407"/>
                  </a:cubicBezTo>
                  <a:cubicBezTo>
                    <a:pt x="629" y="6031"/>
                    <a:pt x="1209" y="6393"/>
                    <a:pt x="1813" y="6393"/>
                  </a:cubicBezTo>
                  <a:cubicBezTo>
                    <a:pt x="2126" y="6393"/>
                    <a:pt x="2446" y="6296"/>
                    <a:pt x="2730" y="6089"/>
                  </a:cubicBezTo>
                  <a:cubicBezTo>
                    <a:pt x="2961" y="6237"/>
                    <a:pt x="3220" y="6307"/>
                    <a:pt x="3484" y="6307"/>
                  </a:cubicBezTo>
                  <a:cubicBezTo>
                    <a:pt x="3826" y="6307"/>
                    <a:pt x="4174" y="6190"/>
                    <a:pt x="4474" y="5975"/>
                  </a:cubicBezTo>
                  <a:cubicBezTo>
                    <a:pt x="4753" y="6190"/>
                    <a:pt x="5092" y="6307"/>
                    <a:pt x="5430" y="6307"/>
                  </a:cubicBezTo>
                  <a:cubicBezTo>
                    <a:pt x="5690" y="6307"/>
                    <a:pt x="5949" y="6237"/>
                    <a:pt x="6180" y="6089"/>
                  </a:cubicBezTo>
                  <a:cubicBezTo>
                    <a:pt x="6428" y="6237"/>
                    <a:pt x="6696" y="6307"/>
                    <a:pt x="6962" y="6307"/>
                  </a:cubicBezTo>
                  <a:cubicBezTo>
                    <a:pt x="7307" y="6307"/>
                    <a:pt x="7646" y="6190"/>
                    <a:pt x="7924" y="5975"/>
                  </a:cubicBezTo>
                  <a:cubicBezTo>
                    <a:pt x="8203" y="6190"/>
                    <a:pt x="8554" y="6307"/>
                    <a:pt x="8903" y="6307"/>
                  </a:cubicBezTo>
                  <a:cubicBezTo>
                    <a:pt x="9171" y="6307"/>
                    <a:pt x="9438" y="6237"/>
                    <a:pt x="9668" y="6089"/>
                  </a:cubicBezTo>
                  <a:cubicBezTo>
                    <a:pt x="9896" y="6241"/>
                    <a:pt x="10161" y="6317"/>
                    <a:pt x="10465" y="6317"/>
                  </a:cubicBezTo>
                  <a:cubicBezTo>
                    <a:pt x="10692" y="6317"/>
                    <a:pt x="10920" y="6241"/>
                    <a:pt x="11147" y="6165"/>
                  </a:cubicBezTo>
                  <a:cubicBezTo>
                    <a:pt x="11337" y="6241"/>
                    <a:pt x="11602" y="6317"/>
                    <a:pt x="11829" y="6317"/>
                  </a:cubicBezTo>
                  <a:cubicBezTo>
                    <a:pt x="12701" y="6317"/>
                    <a:pt x="13384" y="5596"/>
                    <a:pt x="13384" y="4762"/>
                  </a:cubicBezTo>
                  <a:cubicBezTo>
                    <a:pt x="13384" y="3928"/>
                    <a:pt x="12739" y="3246"/>
                    <a:pt x="11943" y="3208"/>
                  </a:cubicBezTo>
                  <a:cubicBezTo>
                    <a:pt x="12298" y="2088"/>
                    <a:pt x="11394" y="1145"/>
                    <a:pt x="10435" y="1145"/>
                  </a:cubicBezTo>
                  <a:cubicBezTo>
                    <a:pt x="10063" y="1145"/>
                    <a:pt x="9683" y="1287"/>
                    <a:pt x="9365" y="1615"/>
                  </a:cubicBezTo>
                  <a:cubicBezTo>
                    <a:pt x="9365" y="1577"/>
                    <a:pt x="9365" y="1577"/>
                    <a:pt x="9365" y="1539"/>
                  </a:cubicBezTo>
                  <a:cubicBezTo>
                    <a:pt x="9345" y="539"/>
                    <a:pt x="8566" y="0"/>
                    <a:pt x="77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56"/>
            <p:cNvSpPr/>
            <p:nvPr/>
          </p:nvSpPr>
          <p:spPr>
            <a:xfrm>
              <a:off x="359798" y="432737"/>
              <a:ext cx="258359" cy="198258"/>
            </a:xfrm>
            <a:custGeom>
              <a:avLst/>
              <a:gdLst/>
              <a:ahLst/>
              <a:cxnLst/>
              <a:rect l="l" t="t" r="r" b="b"/>
              <a:pathLst>
                <a:path w="4892" h="3754" extrusionOk="0">
                  <a:moveTo>
                    <a:pt x="4891" y="0"/>
                  </a:moveTo>
                  <a:cubicBezTo>
                    <a:pt x="3905" y="455"/>
                    <a:pt x="3185" y="1403"/>
                    <a:pt x="3071" y="2502"/>
                  </a:cubicBezTo>
                  <a:cubicBezTo>
                    <a:pt x="2613" y="2246"/>
                    <a:pt x="2102" y="2113"/>
                    <a:pt x="1589" y="2113"/>
                  </a:cubicBezTo>
                  <a:cubicBezTo>
                    <a:pt x="1041" y="2113"/>
                    <a:pt x="490" y="2265"/>
                    <a:pt x="0" y="2578"/>
                  </a:cubicBezTo>
                  <a:cubicBezTo>
                    <a:pt x="0" y="2578"/>
                    <a:pt x="398" y="2467"/>
                    <a:pt x="963" y="2467"/>
                  </a:cubicBezTo>
                  <a:cubicBezTo>
                    <a:pt x="1762" y="2467"/>
                    <a:pt x="2895" y="2688"/>
                    <a:pt x="3716" y="3754"/>
                  </a:cubicBezTo>
                  <a:cubicBezTo>
                    <a:pt x="3071" y="1517"/>
                    <a:pt x="4891" y="0"/>
                    <a:pt x="48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5" name="Google Shape;1015;p56"/>
          <p:cNvGrpSpPr/>
          <p:nvPr/>
        </p:nvGrpSpPr>
        <p:grpSpPr>
          <a:xfrm>
            <a:off x="7963440" y="253150"/>
            <a:ext cx="934685" cy="572697"/>
            <a:chOff x="7963440" y="253150"/>
            <a:chExt cx="934685" cy="572697"/>
          </a:xfrm>
        </p:grpSpPr>
        <p:sp>
          <p:nvSpPr>
            <p:cNvPr id="1016" name="Google Shape;1016;p56"/>
            <p:cNvSpPr/>
            <p:nvPr/>
          </p:nvSpPr>
          <p:spPr>
            <a:xfrm>
              <a:off x="7963440" y="253150"/>
              <a:ext cx="934685" cy="447365"/>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56"/>
            <p:cNvSpPr/>
            <p:nvPr/>
          </p:nvSpPr>
          <p:spPr>
            <a:xfrm>
              <a:off x="8105927" y="648396"/>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8" name="Google Shape;1018;p56"/>
          <p:cNvGrpSpPr/>
          <p:nvPr/>
        </p:nvGrpSpPr>
        <p:grpSpPr>
          <a:xfrm>
            <a:off x="-151889" y="4710763"/>
            <a:ext cx="9470928" cy="636960"/>
            <a:chOff x="-163512" y="4483850"/>
            <a:chExt cx="9470928" cy="812055"/>
          </a:xfrm>
        </p:grpSpPr>
        <p:sp>
          <p:nvSpPr>
            <p:cNvPr id="1019" name="Google Shape;1019;p56"/>
            <p:cNvSpPr/>
            <p:nvPr/>
          </p:nvSpPr>
          <p:spPr>
            <a:xfrm flipH="1">
              <a:off x="-163512" y="4483850"/>
              <a:ext cx="9470914" cy="724988"/>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6"/>
            <p:cNvSpPr/>
            <p:nvPr/>
          </p:nvSpPr>
          <p:spPr>
            <a:xfrm>
              <a:off x="-163498" y="4578250"/>
              <a:ext cx="9470914" cy="340922"/>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6"/>
            <p:cNvSpPr/>
            <p:nvPr/>
          </p:nvSpPr>
          <p:spPr>
            <a:xfrm>
              <a:off x="-163498" y="4671945"/>
              <a:ext cx="9470914" cy="623960"/>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2" name="Google Shape;1022;p56"/>
          <p:cNvGrpSpPr/>
          <p:nvPr/>
        </p:nvGrpSpPr>
        <p:grpSpPr>
          <a:xfrm>
            <a:off x="1379408" y="112019"/>
            <a:ext cx="547363" cy="977504"/>
            <a:chOff x="4135095" y="2070610"/>
            <a:chExt cx="873810" cy="1864396"/>
          </a:xfrm>
        </p:grpSpPr>
        <p:sp>
          <p:nvSpPr>
            <p:cNvPr id="1023" name="Google Shape;1023;p56"/>
            <p:cNvSpPr/>
            <p:nvPr/>
          </p:nvSpPr>
          <p:spPr>
            <a:xfrm flipH="1">
              <a:off x="4135095" y="2070610"/>
              <a:ext cx="264824" cy="177451"/>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6"/>
            <p:cNvSpPr/>
            <p:nvPr/>
          </p:nvSpPr>
          <p:spPr>
            <a:xfrm>
              <a:off x="4583575" y="2787891"/>
              <a:ext cx="425330" cy="28499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6"/>
            <p:cNvSpPr/>
            <p:nvPr/>
          </p:nvSpPr>
          <p:spPr>
            <a:xfrm rot="-899991" flipH="1">
              <a:off x="4439590" y="3726310"/>
              <a:ext cx="264822" cy="17745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09;p37">
            <a:extLst>
              <a:ext uri="{FF2B5EF4-FFF2-40B4-BE49-F238E27FC236}">
                <a16:creationId xmlns:a16="http://schemas.microsoft.com/office/drawing/2014/main" id="{AECF4A5F-C98A-A038-82DA-ECA9D725B055}"/>
              </a:ext>
            </a:extLst>
          </p:cNvPr>
          <p:cNvGrpSpPr/>
          <p:nvPr/>
        </p:nvGrpSpPr>
        <p:grpSpPr>
          <a:xfrm>
            <a:off x="7445829" y="3290207"/>
            <a:ext cx="1974409" cy="2188029"/>
            <a:chOff x="4216653" y="781084"/>
            <a:chExt cx="5041458" cy="5680615"/>
          </a:xfrm>
        </p:grpSpPr>
        <p:grpSp>
          <p:nvGrpSpPr>
            <p:cNvPr id="5" name="Google Shape;1110;p37">
              <a:extLst>
                <a:ext uri="{FF2B5EF4-FFF2-40B4-BE49-F238E27FC236}">
                  <a16:creationId xmlns:a16="http://schemas.microsoft.com/office/drawing/2014/main" id="{EAE793E2-FD3E-0B20-AD54-29FF50ADFB02}"/>
                </a:ext>
              </a:extLst>
            </p:cNvPr>
            <p:cNvGrpSpPr/>
            <p:nvPr/>
          </p:nvGrpSpPr>
          <p:grpSpPr>
            <a:xfrm>
              <a:off x="6029824" y="781084"/>
              <a:ext cx="3228287" cy="4699162"/>
              <a:chOff x="5925256" y="467618"/>
              <a:chExt cx="1701157" cy="2476241"/>
            </a:xfrm>
          </p:grpSpPr>
          <p:sp>
            <p:nvSpPr>
              <p:cNvPr id="45" name="Google Shape;1111;p37">
                <a:extLst>
                  <a:ext uri="{FF2B5EF4-FFF2-40B4-BE49-F238E27FC236}">
                    <a16:creationId xmlns:a16="http://schemas.microsoft.com/office/drawing/2014/main" id="{17C2FAF3-1F86-0822-F88C-38CDD3D2EC1A}"/>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2;p37">
                <a:extLst>
                  <a:ext uri="{FF2B5EF4-FFF2-40B4-BE49-F238E27FC236}">
                    <a16:creationId xmlns:a16="http://schemas.microsoft.com/office/drawing/2014/main" id="{886E0317-7260-15E7-B2D5-389ABCFA0863}"/>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3;p37">
                <a:extLst>
                  <a:ext uri="{FF2B5EF4-FFF2-40B4-BE49-F238E27FC236}">
                    <a16:creationId xmlns:a16="http://schemas.microsoft.com/office/drawing/2014/main" id="{35B8B012-8E18-B323-38C0-0050CC29745A}"/>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4;p37">
                <a:extLst>
                  <a:ext uri="{FF2B5EF4-FFF2-40B4-BE49-F238E27FC236}">
                    <a16:creationId xmlns:a16="http://schemas.microsoft.com/office/drawing/2014/main" id="{770A7246-3745-1616-1BF2-50138FFD914D}"/>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5;p37">
                <a:extLst>
                  <a:ext uri="{FF2B5EF4-FFF2-40B4-BE49-F238E27FC236}">
                    <a16:creationId xmlns:a16="http://schemas.microsoft.com/office/drawing/2014/main" id="{10E69BCA-73F4-13F7-249F-564CF448C760}"/>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6;p37">
                <a:extLst>
                  <a:ext uri="{FF2B5EF4-FFF2-40B4-BE49-F238E27FC236}">
                    <a16:creationId xmlns:a16="http://schemas.microsoft.com/office/drawing/2014/main" id="{989D1CDF-B725-A3FF-BF09-58EA1C1695F2}"/>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17;p37">
                <a:extLst>
                  <a:ext uri="{FF2B5EF4-FFF2-40B4-BE49-F238E27FC236}">
                    <a16:creationId xmlns:a16="http://schemas.microsoft.com/office/drawing/2014/main" id="{5C31CA84-3401-E2B6-5827-4BE2BEA6C4A3}"/>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8;p37">
                <a:extLst>
                  <a:ext uri="{FF2B5EF4-FFF2-40B4-BE49-F238E27FC236}">
                    <a16:creationId xmlns:a16="http://schemas.microsoft.com/office/drawing/2014/main" id="{4BFC145F-00C2-52E3-5EE1-39CA9CB552A0}"/>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9;p37">
                <a:extLst>
                  <a:ext uri="{FF2B5EF4-FFF2-40B4-BE49-F238E27FC236}">
                    <a16:creationId xmlns:a16="http://schemas.microsoft.com/office/drawing/2014/main" id="{A779E8CF-92D0-FA1C-C0DE-615132383C4D}"/>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120;p37">
              <a:extLst>
                <a:ext uri="{FF2B5EF4-FFF2-40B4-BE49-F238E27FC236}">
                  <a16:creationId xmlns:a16="http://schemas.microsoft.com/office/drawing/2014/main" id="{F2082720-645C-9BCE-9177-65BBFA46BE41}"/>
                </a:ext>
              </a:extLst>
            </p:cNvPr>
            <p:cNvGrpSpPr/>
            <p:nvPr/>
          </p:nvGrpSpPr>
          <p:grpSpPr>
            <a:xfrm rot="240851">
              <a:off x="4301139" y="3713910"/>
              <a:ext cx="4813662" cy="2582470"/>
              <a:chOff x="1429662" y="7982527"/>
              <a:chExt cx="4813888" cy="2582591"/>
            </a:xfrm>
          </p:grpSpPr>
          <p:sp>
            <p:nvSpPr>
              <p:cNvPr id="7" name="Google Shape;1121;p37">
                <a:extLst>
                  <a:ext uri="{FF2B5EF4-FFF2-40B4-BE49-F238E27FC236}">
                    <a16:creationId xmlns:a16="http://schemas.microsoft.com/office/drawing/2014/main" id="{1B78113E-A5E2-03FA-4358-654B69E11968}"/>
                  </a:ext>
                </a:extLst>
              </p:cNvPr>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22;p37">
                <a:extLst>
                  <a:ext uri="{FF2B5EF4-FFF2-40B4-BE49-F238E27FC236}">
                    <a16:creationId xmlns:a16="http://schemas.microsoft.com/office/drawing/2014/main" id="{A951E991-4E12-A494-85E8-F2912A8D697D}"/>
                  </a:ext>
                </a:extLst>
              </p:cNvPr>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3;p37">
                <a:extLst>
                  <a:ext uri="{FF2B5EF4-FFF2-40B4-BE49-F238E27FC236}">
                    <a16:creationId xmlns:a16="http://schemas.microsoft.com/office/drawing/2014/main" id="{C18FA477-96F4-4A65-CB1D-1A3DF5134B21}"/>
                  </a:ext>
                </a:extLst>
              </p:cNvPr>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4;p37">
                <a:extLst>
                  <a:ext uri="{FF2B5EF4-FFF2-40B4-BE49-F238E27FC236}">
                    <a16:creationId xmlns:a16="http://schemas.microsoft.com/office/drawing/2014/main" id="{0D94F3F9-CD69-556D-EB5E-5CF0A90224DD}"/>
                  </a:ext>
                </a:extLst>
              </p:cNvPr>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25;p37">
                <a:extLst>
                  <a:ext uri="{FF2B5EF4-FFF2-40B4-BE49-F238E27FC236}">
                    <a16:creationId xmlns:a16="http://schemas.microsoft.com/office/drawing/2014/main" id="{546CDF3A-5146-2748-36FC-666E0351D5CE}"/>
                  </a:ext>
                </a:extLst>
              </p:cNvPr>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26;p37">
                <a:extLst>
                  <a:ext uri="{FF2B5EF4-FFF2-40B4-BE49-F238E27FC236}">
                    <a16:creationId xmlns:a16="http://schemas.microsoft.com/office/drawing/2014/main" id="{21A0ADEC-0D68-8A59-61C2-15B166366021}"/>
                  </a:ext>
                </a:extLst>
              </p:cNvPr>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27;p37">
                <a:extLst>
                  <a:ext uri="{FF2B5EF4-FFF2-40B4-BE49-F238E27FC236}">
                    <a16:creationId xmlns:a16="http://schemas.microsoft.com/office/drawing/2014/main" id="{F6BDD4B7-4AA9-9E05-D85C-BA2392080C5D}"/>
                  </a:ext>
                </a:extLst>
              </p:cNvPr>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28;p37">
                <a:extLst>
                  <a:ext uri="{FF2B5EF4-FFF2-40B4-BE49-F238E27FC236}">
                    <a16:creationId xmlns:a16="http://schemas.microsoft.com/office/drawing/2014/main" id="{2F4C49B0-A10E-0A10-3DC9-88660984E23F}"/>
                  </a:ext>
                </a:extLst>
              </p:cNvPr>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9;p37">
                <a:extLst>
                  <a:ext uri="{FF2B5EF4-FFF2-40B4-BE49-F238E27FC236}">
                    <a16:creationId xmlns:a16="http://schemas.microsoft.com/office/drawing/2014/main" id="{9C70DF7D-EF88-AAFB-3841-1527210A5FCB}"/>
                  </a:ext>
                </a:extLst>
              </p:cNvPr>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0;p37">
                <a:extLst>
                  <a:ext uri="{FF2B5EF4-FFF2-40B4-BE49-F238E27FC236}">
                    <a16:creationId xmlns:a16="http://schemas.microsoft.com/office/drawing/2014/main" id="{BEC04584-D0BF-9491-4F52-886FA9B79B92}"/>
                  </a:ext>
                </a:extLst>
              </p:cNvPr>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1;p37">
                <a:extLst>
                  <a:ext uri="{FF2B5EF4-FFF2-40B4-BE49-F238E27FC236}">
                    <a16:creationId xmlns:a16="http://schemas.microsoft.com/office/drawing/2014/main" id="{4D12594B-A99D-7229-C8C1-CD2D38B6C30E}"/>
                  </a:ext>
                </a:extLst>
              </p:cNvPr>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2;p37">
                <a:extLst>
                  <a:ext uri="{FF2B5EF4-FFF2-40B4-BE49-F238E27FC236}">
                    <a16:creationId xmlns:a16="http://schemas.microsoft.com/office/drawing/2014/main" id="{168E2F13-5C22-18AB-431D-DF424C531D66}"/>
                  </a:ext>
                </a:extLst>
              </p:cNvPr>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3;p37">
                <a:extLst>
                  <a:ext uri="{FF2B5EF4-FFF2-40B4-BE49-F238E27FC236}">
                    <a16:creationId xmlns:a16="http://schemas.microsoft.com/office/drawing/2014/main" id="{9134DDD7-712B-50EB-C37B-B5A732078683}"/>
                  </a:ext>
                </a:extLst>
              </p:cNvPr>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4;p37">
                <a:extLst>
                  <a:ext uri="{FF2B5EF4-FFF2-40B4-BE49-F238E27FC236}">
                    <a16:creationId xmlns:a16="http://schemas.microsoft.com/office/drawing/2014/main" id="{12F0DA72-3751-7047-3E87-0F8FD690A72E}"/>
                  </a:ext>
                </a:extLst>
              </p:cNvPr>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5;p37">
                <a:extLst>
                  <a:ext uri="{FF2B5EF4-FFF2-40B4-BE49-F238E27FC236}">
                    <a16:creationId xmlns:a16="http://schemas.microsoft.com/office/drawing/2014/main" id="{5DC9646C-49BB-C6B6-0930-F0550997A827}"/>
                  </a:ext>
                </a:extLst>
              </p:cNvPr>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6;p37">
                <a:extLst>
                  <a:ext uri="{FF2B5EF4-FFF2-40B4-BE49-F238E27FC236}">
                    <a16:creationId xmlns:a16="http://schemas.microsoft.com/office/drawing/2014/main" id="{AA053A07-7CB4-63F0-A705-593B0CC95C87}"/>
                  </a:ext>
                </a:extLst>
              </p:cNvPr>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p37">
                <a:extLst>
                  <a:ext uri="{FF2B5EF4-FFF2-40B4-BE49-F238E27FC236}">
                    <a16:creationId xmlns:a16="http://schemas.microsoft.com/office/drawing/2014/main" id="{F9B49939-1AD2-53E8-DE29-2F366A61603D}"/>
                  </a:ext>
                </a:extLst>
              </p:cNvPr>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8;p37">
                <a:extLst>
                  <a:ext uri="{FF2B5EF4-FFF2-40B4-BE49-F238E27FC236}">
                    <a16:creationId xmlns:a16="http://schemas.microsoft.com/office/drawing/2014/main" id="{473B4564-C567-2A54-6931-EA75531A5A2F}"/>
                  </a:ext>
                </a:extLst>
              </p:cNvPr>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9;p37">
                <a:extLst>
                  <a:ext uri="{FF2B5EF4-FFF2-40B4-BE49-F238E27FC236}">
                    <a16:creationId xmlns:a16="http://schemas.microsoft.com/office/drawing/2014/main" id="{EB6920DF-544B-ACBE-8B31-CBBE29D6B557}"/>
                  </a:ext>
                </a:extLst>
              </p:cNvPr>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0;p37">
                <a:extLst>
                  <a:ext uri="{FF2B5EF4-FFF2-40B4-BE49-F238E27FC236}">
                    <a16:creationId xmlns:a16="http://schemas.microsoft.com/office/drawing/2014/main" id="{7E0A0312-5987-19EA-F0F4-72DE46005C0B}"/>
                  </a:ext>
                </a:extLst>
              </p:cNvPr>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1;p37">
                <a:extLst>
                  <a:ext uri="{FF2B5EF4-FFF2-40B4-BE49-F238E27FC236}">
                    <a16:creationId xmlns:a16="http://schemas.microsoft.com/office/drawing/2014/main" id="{9C19BAC3-CC15-4426-6D56-49C57F33CF1D}"/>
                  </a:ext>
                </a:extLst>
              </p:cNvPr>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2;p37">
                <a:extLst>
                  <a:ext uri="{FF2B5EF4-FFF2-40B4-BE49-F238E27FC236}">
                    <a16:creationId xmlns:a16="http://schemas.microsoft.com/office/drawing/2014/main" id="{4BA0EDE6-8DA3-E6D2-FB8D-A2242057C013}"/>
                  </a:ext>
                </a:extLst>
              </p:cNvPr>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3;p37">
                <a:extLst>
                  <a:ext uri="{FF2B5EF4-FFF2-40B4-BE49-F238E27FC236}">
                    <a16:creationId xmlns:a16="http://schemas.microsoft.com/office/drawing/2014/main" id="{A3D775BF-DCE9-E9E0-9103-447DECFFC0DF}"/>
                  </a:ext>
                </a:extLst>
              </p:cNvPr>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4;p37">
                <a:extLst>
                  <a:ext uri="{FF2B5EF4-FFF2-40B4-BE49-F238E27FC236}">
                    <a16:creationId xmlns:a16="http://schemas.microsoft.com/office/drawing/2014/main" id="{A1F22EE1-0F86-26ED-7701-2F07DCD0BC20}"/>
                  </a:ext>
                </a:extLst>
              </p:cNvPr>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5;p37">
                <a:extLst>
                  <a:ext uri="{FF2B5EF4-FFF2-40B4-BE49-F238E27FC236}">
                    <a16:creationId xmlns:a16="http://schemas.microsoft.com/office/drawing/2014/main" id="{A421B975-F22E-B5A6-FF3A-864C90FB11C7}"/>
                  </a:ext>
                </a:extLst>
              </p:cNvPr>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6;p37">
                <a:extLst>
                  <a:ext uri="{FF2B5EF4-FFF2-40B4-BE49-F238E27FC236}">
                    <a16:creationId xmlns:a16="http://schemas.microsoft.com/office/drawing/2014/main" id="{4C811B46-239C-81C5-FBE0-792DAC9B061D}"/>
                  </a:ext>
                </a:extLst>
              </p:cNvPr>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7;p37">
                <a:extLst>
                  <a:ext uri="{FF2B5EF4-FFF2-40B4-BE49-F238E27FC236}">
                    <a16:creationId xmlns:a16="http://schemas.microsoft.com/office/drawing/2014/main" id="{6F5DC021-C324-E425-EF7C-34AC4A65F1BA}"/>
                  </a:ext>
                </a:extLst>
              </p:cNvPr>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8;p37">
                <a:extLst>
                  <a:ext uri="{FF2B5EF4-FFF2-40B4-BE49-F238E27FC236}">
                    <a16:creationId xmlns:a16="http://schemas.microsoft.com/office/drawing/2014/main" id="{19D5DFC8-FD93-1486-B05F-1381A3E6BDEC}"/>
                  </a:ext>
                </a:extLst>
              </p:cNvPr>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9;p37">
                <a:extLst>
                  <a:ext uri="{FF2B5EF4-FFF2-40B4-BE49-F238E27FC236}">
                    <a16:creationId xmlns:a16="http://schemas.microsoft.com/office/drawing/2014/main" id="{93326A78-4E26-2A75-CB8E-292F8620D254}"/>
                  </a:ext>
                </a:extLst>
              </p:cNvPr>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0;p37">
                <a:extLst>
                  <a:ext uri="{FF2B5EF4-FFF2-40B4-BE49-F238E27FC236}">
                    <a16:creationId xmlns:a16="http://schemas.microsoft.com/office/drawing/2014/main" id="{21BAF28B-57EE-5E59-BB41-967FD830016D}"/>
                  </a:ext>
                </a:extLst>
              </p:cNvPr>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1;p37">
                <a:extLst>
                  <a:ext uri="{FF2B5EF4-FFF2-40B4-BE49-F238E27FC236}">
                    <a16:creationId xmlns:a16="http://schemas.microsoft.com/office/drawing/2014/main" id="{4FE3420A-AB1E-5806-1F24-3101BD24BF50}"/>
                  </a:ext>
                </a:extLst>
              </p:cNvPr>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2;p37">
                <a:extLst>
                  <a:ext uri="{FF2B5EF4-FFF2-40B4-BE49-F238E27FC236}">
                    <a16:creationId xmlns:a16="http://schemas.microsoft.com/office/drawing/2014/main" id="{4A5DB066-2883-B9B6-F63B-79475301A463}"/>
                  </a:ext>
                </a:extLst>
              </p:cNvPr>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3;p37">
                <a:extLst>
                  <a:ext uri="{FF2B5EF4-FFF2-40B4-BE49-F238E27FC236}">
                    <a16:creationId xmlns:a16="http://schemas.microsoft.com/office/drawing/2014/main" id="{33FE7C2A-078E-9B9E-2CBA-595D22215E40}"/>
                  </a:ext>
                </a:extLst>
              </p:cNvPr>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4;p37">
                <a:extLst>
                  <a:ext uri="{FF2B5EF4-FFF2-40B4-BE49-F238E27FC236}">
                    <a16:creationId xmlns:a16="http://schemas.microsoft.com/office/drawing/2014/main" id="{16787463-19EA-423D-F34B-D330B88E265D}"/>
                  </a:ext>
                </a:extLst>
              </p:cNvPr>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5;p37">
                <a:extLst>
                  <a:ext uri="{FF2B5EF4-FFF2-40B4-BE49-F238E27FC236}">
                    <a16:creationId xmlns:a16="http://schemas.microsoft.com/office/drawing/2014/main" id="{39B6A09C-9041-C6AD-27E4-8CBF8045F3FC}"/>
                  </a:ext>
                </a:extLst>
              </p:cNvPr>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56;p37">
                <a:extLst>
                  <a:ext uri="{FF2B5EF4-FFF2-40B4-BE49-F238E27FC236}">
                    <a16:creationId xmlns:a16="http://schemas.microsoft.com/office/drawing/2014/main" id="{9F349D5E-A2A0-24D2-F8BB-D555B8D8D9E1}"/>
                  </a:ext>
                </a:extLst>
              </p:cNvPr>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57;p37">
                <a:extLst>
                  <a:ext uri="{FF2B5EF4-FFF2-40B4-BE49-F238E27FC236}">
                    <a16:creationId xmlns:a16="http://schemas.microsoft.com/office/drawing/2014/main" id="{CD602C55-4892-38BB-38B4-E3E689EF37F5}"/>
                  </a:ext>
                </a:extLst>
              </p:cNvPr>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58;p37">
                <a:extLst>
                  <a:ext uri="{FF2B5EF4-FFF2-40B4-BE49-F238E27FC236}">
                    <a16:creationId xmlns:a16="http://schemas.microsoft.com/office/drawing/2014/main" id="{DC3F98D8-2D1D-F634-236D-68F75ACED523}"/>
                  </a:ext>
                </a:extLst>
              </p:cNvPr>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 name="Google Shape;205;p14">
            <a:extLst>
              <a:ext uri="{FF2B5EF4-FFF2-40B4-BE49-F238E27FC236}">
                <a16:creationId xmlns:a16="http://schemas.microsoft.com/office/drawing/2014/main" id="{2DBAAF82-2F9D-921E-EF20-1FE8B7C4087C}"/>
              </a:ext>
            </a:extLst>
          </p:cNvPr>
          <p:cNvGrpSpPr/>
          <p:nvPr/>
        </p:nvGrpSpPr>
        <p:grpSpPr>
          <a:xfrm flipH="1">
            <a:off x="-177757" y="4108964"/>
            <a:ext cx="1591828" cy="1389736"/>
            <a:chOff x="4142208" y="467618"/>
            <a:chExt cx="6602838" cy="5563600"/>
          </a:xfrm>
        </p:grpSpPr>
        <p:sp>
          <p:nvSpPr>
            <p:cNvPr id="56" name="Google Shape;207;p14">
              <a:extLst>
                <a:ext uri="{FF2B5EF4-FFF2-40B4-BE49-F238E27FC236}">
                  <a16:creationId xmlns:a16="http://schemas.microsoft.com/office/drawing/2014/main" id="{0B62348A-75AC-F4AD-7D44-2ECAA11F72F6}"/>
                </a:ext>
              </a:extLst>
            </p:cNvPr>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p14">
              <a:extLst>
                <a:ext uri="{FF2B5EF4-FFF2-40B4-BE49-F238E27FC236}">
                  <a16:creationId xmlns:a16="http://schemas.microsoft.com/office/drawing/2014/main" id="{FA47A4EC-6578-880A-E729-F18F33B43BD8}"/>
                </a:ext>
              </a:extLst>
            </p:cNvPr>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p14">
              <a:extLst>
                <a:ext uri="{FF2B5EF4-FFF2-40B4-BE49-F238E27FC236}">
                  <a16:creationId xmlns:a16="http://schemas.microsoft.com/office/drawing/2014/main" id="{E0414F56-B88A-580E-A97F-1A869DAF8BA3}"/>
                </a:ext>
              </a:extLst>
            </p:cNvPr>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p14">
              <a:extLst>
                <a:ext uri="{FF2B5EF4-FFF2-40B4-BE49-F238E27FC236}">
                  <a16:creationId xmlns:a16="http://schemas.microsoft.com/office/drawing/2014/main" id="{C53920B2-8B97-BAB1-428B-14A0398A47E5}"/>
                </a:ext>
              </a:extLst>
            </p:cNvPr>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p14">
              <a:extLst>
                <a:ext uri="{FF2B5EF4-FFF2-40B4-BE49-F238E27FC236}">
                  <a16:creationId xmlns:a16="http://schemas.microsoft.com/office/drawing/2014/main" id="{2337443C-D66A-5413-7164-7438D5BC6E92}"/>
                </a:ext>
              </a:extLst>
            </p:cNvPr>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2;p14">
              <a:extLst>
                <a:ext uri="{FF2B5EF4-FFF2-40B4-BE49-F238E27FC236}">
                  <a16:creationId xmlns:a16="http://schemas.microsoft.com/office/drawing/2014/main" id="{568CDA0C-2789-EAD2-7148-52CBE3EAF176}"/>
                </a:ext>
              </a:extLst>
            </p:cNvPr>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3;p14">
              <a:extLst>
                <a:ext uri="{FF2B5EF4-FFF2-40B4-BE49-F238E27FC236}">
                  <a16:creationId xmlns:a16="http://schemas.microsoft.com/office/drawing/2014/main" id="{AD9C7D7C-8F8E-33E0-0E9F-CFBE0653994F}"/>
                </a:ext>
              </a:extLst>
            </p:cNvPr>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4;p14">
              <a:extLst>
                <a:ext uri="{FF2B5EF4-FFF2-40B4-BE49-F238E27FC236}">
                  <a16:creationId xmlns:a16="http://schemas.microsoft.com/office/drawing/2014/main" id="{9EA1BF75-2412-D825-68CB-163C92615DFE}"/>
                </a:ext>
              </a:extLst>
            </p:cNvPr>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15;p14">
              <a:extLst>
                <a:ext uri="{FF2B5EF4-FFF2-40B4-BE49-F238E27FC236}">
                  <a16:creationId xmlns:a16="http://schemas.microsoft.com/office/drawing/2014/main" id="{889CA7CE-C077-110F-D562-1163BC6D0286}"/>
                </a:ext>
              </a:extLst>
            </p:cNvPr>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16;p14">
              <a:extLst>
                <a:ext uri="{FF2B5EF4-FFF2-40B4-BE49-F238E27FC236}">
                  <a16:creationId xmlns:a16="http://schemas.microsoft.com/office/drawing/2014/main" id="{4B853118-DAD4-CC4A-A27A-92C6CE042CA6}"/>
                </a:ext>
              </a:extLst>
            </p:cNvPr>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17;p14">
              <a:extLst>
                <a:ext uri="{FF2B5EF4-FFF2-40B4-BE49-F238E27FC236}">
                  <a16:creationId xmlns:a16="http://schemas.microsoft.com/office/drawing/2014/main" id="{B6D7EDE0-7021-E8C2-C0B8-58E7CEC9C345}"/>
                </a:ext>
              </a:extLst>
            </p:cNvPr>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18;p14">
              <a:extLst>
                <a:ext uri="{FF2B5EF4-FFF2-40B4-BE49-F238E27FC236}">
                  <a16:creationId xmlns:a16="http://schemas.microsoft.com/office/drawing/2014/main" id="{083B141F-C3F3-7AB3-75CC-2FE556FDB846}"/>
                </a:ext>
              </a:extLst>
            </p:cNvPr>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19;p14">
              <a:extLst>
                <a:ext uri="{FF2B5EF4-FFF2-40B4-BE49-F238E27FC236}">
                  <a16:creationId xmlns:a16="http://schemas.microsoft.com/office/drawing/2014/main" id="{09F350F8-C4CA-E83E-6457-8EEA9999348D}"/>
                </a:ext>
              </a:extLst>
            </p:cNvPr>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20;p14">
              <a:extLst>
                <a:ext uri="{FF2B5EF4-FFF2-40B4-BE49-F238E27FC236}">
                  <a16:creationId xmlns:a16="http://schemas.microsoft.com/office/drawing/2014/main" id="{E79F8849-D490-742E-C8C0-7B24D7C89A4B}"/>
                </a:ext>
              </a:extLst>
            </p:cNvPr>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21;p14">
              <a:extLst>
                <a:ext uri="{FF2B5EF4-FFF2-40B4-BE49-F238E27FC236}">
                  <a16:creationId xmlns:a16="http://schemas.microsoft.com/office/drawing/2014/main" id="{F15FA41D-D43F-18B8-319B-10762E62D21B}"/>
                </a:ext>
              </a:extLst>
            </p:cNvPr>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22;p14">
              <a:extLst>
                <a:ext uri="{FF2B5EF4-FFF2-40B4-BE49-F238E27FC236}">
                  <a16:creationId xmlns:a16="http://schemas.microsoft.com/office/drawing/2014/main" id="{4A9F988D-669B-89D0-C57F-DE8CC482FC23}"/>
                </a:ext>
              </a:extLst>
            </p:cNvPr>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23;p14">
              <a:extLst>
                <a:ext uri="{FF2B5EF4-FFF2-40B4-BE49-F238E27FC236}">
                  <a16:creationId xmlns:a16="http://schemas.microsoft.com/office/drawing/2014/main" id="{1C3A44DE-C047-55D0-7E00-4610A412E907}"/>
                </a:ext>
              </a:extLst>
            </p:cNvPr>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24;p14">
              <a:extLst>
                <a:ext uri="{FF2B5EF4-FFF2-40B4-BE49-F238E27FC236}">
                  <a16:creationId xmlns:a16="http://schemas.microsoft.com/office/drawing/2014/main" id="{7C4A8104-F77F-F41D-3C32-FD2540227FE0}"/>
                </a:ext>
              </a:extLst>
            </p:cNvPr>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25;p14">
              <a:extLst>
                <a:ext uri="{FF2B5EF4-FFF2-40B4-BE49-F238E27FC236}">
                  <a16:creationId xmlns:a16="http://schemas.microsoft.com/office/drawing/2014/main" id="{5A8208DA-DED0-BC34-030B-C8430634D8DA}"/>
                </a:ext>
              </a:extLst>
            </p:cNvPr>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26;p14">
              <a:extLst>
                <a:ext uri="{FF2B5EF4-FFF2-40B4-BE49-F238E27FC236}">
                  <a16:creationId xmlns:a16="http://schemas.microsoft.com/office/drawing/2014/main" id="{0959E695-FEC2-EF92-7695-305505003CFA}"/>
                </a:ext>
              </a:extLst>
            </p:cNvPr>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27;p14">
              <a:extLst>
                <a:ext uri="{FF2B5EF4-FFF2-40B4-BE49-F238E27FC236}">
                  <a16:creationId xmlns:a16="http://schemas.microsoft.com/office/drawing/2014/main" id="{B92161D4-CE23-9D3B-2811-B68E3AEBC08F}"/>
                </a:ext>
              </a:extLst>
            </p:cNvPr>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28;p14">
              <a:extLst>
                <a:ext uri="{FF2B5EF4-FFF2-40B4-BE49-F238E27FC236}">
                  <a16:creationId xmlns:a16="http://schemas.microsoft.com/office/drawing/2014/main" id="{A9A40F36-9497-91C9-DEF6-3AE0810CEF74}"/>
                </a:ext>
              </a:extLst>
            </p:cNvPr>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29;p14">
              <a:extLst>
                <a:ext uri="{FF2B5EF4-FFF2-40B4-BE49-F238E27FC236}">
                  <a16:creationId xmlns:a16="http://schemas.microsoft.com/office/drawing/2014/main" id="{AF2CA619-5942-0104-F168-156EAC39802B}"/>
                </a:ext>
              </a:extLst>
            </p:cNvPr>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30;p14">
              <a:extLst>
                <a:ext uri="{FF2B5EF4-FFF2-40B4-BE49-F238E27FC236}">
                  <a16:creationId xmlns:a16="http://schemas.microsoft.com/office/drawing/2014/main" id="{C39579AE-E743-C1A4-ED5C-111E0C946FCC}"/>
                </a:ext>
              </a:extLst>
            </p:cNvPr>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31;p14">
              <a:extLst>
                <a:ext uri="{FF2B5EF4-FFF2-40B4-BE49-F238E27FC236}">
                  <a16:creationId xmlns:a16="http://schemas.microsoft.com/office/drawing/2014/main" id="{5E98421A-3262-1409-7466-115558840D5A}"/>
                </a:ext>
              </a:extLst>
            </p:cNvPr>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32;p14">
              <a:extLst>
                <a:ext uri="{FF2B5EF4-FFF2-40B4-BE49-F238E27FC236}">
                  <a16:creationId xmlns:a16="http://schemas.microsoft.com/office/drawing/2014/main" id="{EEA9DDAF-1D21-D66E-EA3C-64761402D6A8}"/>
                </a:ext>
              </a:extLst>
            </p:cNvPr>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33;p14">
              <a:extLst>
                <a:ext uri="{FF2B5EF4-FFF2-40B4-BE49-F238E27FC236}">
                  <a16:creationId xmlns:a16="http://schemas.microsoft.com/office/drawing/2014/main" id="{9123D779-5FDC-2736-80DF-82F31F8E3804}"/>
                </a:ext>
              </a:extLst>
            </p:cNvPr>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34;p14">
              <a:extLst>
                <a:ext uri="{FF2B5EF4-FFF2-40B4-BE49-F238E27FC236}">
                  <a16:creationId xmlns:a16="http://schemas.microsoft.com/office/drawing/2014/main" id="{3692CF3B-6963-79C5-3BC8-A76157612311}"/>
                </a:ext>
              </a:extLst>
            </p:cNvPr>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35;p14">
              <a:extLst>
                <a:ext uri="{FF2B5EF4-FFF2-40B4-BE49-F238E27FC236}">
                  <a16:creationId xmlns:a16="http://schemas.microsoft.com/office/drawing/2014/main" id="{2C223356-ACF3-03A6-AAC9-829A07C94380}"/>
                </a:ext>
              </a:extLst>
            </p:cNvPr>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36;p14">
              <a:extLst>
                <a:ext uri="{FF2B5EF4-FFF2-40B4-BE49-F238E27FC236}">
                  <a16:creationId xmlns:a16="http://schemas.microsoft.com/office/drawing/2014/main" id="{8C6A5A65-6214-EAA8-0B10-A166E98782A8}"/>
                </a:ext>
              </a:extLst>
            </p:cNvPr>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37;p14">
              <a:extLst>
                <a:ext uri="{FF2B5EF4-FFF2-40B4-BE49-F238E27FC236}">
                  <a16:creationId xmlns:a16="http://schemas.microsoft.com/office/drawing/2014/main" id="{87C60C86-28A7-D43C-B081-D69BF6C2F2CC}"/>
                </a:ext>
              </a:extLst>
            </p:cNvPr>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38;p14">
              <a:extLst>
                <a:ext uri="{FF2B5EF4-FFF2-40B4-BE49-F238E27FC236}">
                  <a16:creationId xmlns:a16="http://schemas.microsoft.com/office/drawing/2014/main" id="{EFF5A939-8F26-05FB-DA49-5F0EF9DAADD7}"/>
                </a:ext>
              </a:extLst>
            </p:cNvPr>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39;p14">
              <a:extLst>
                <a:ext uri="{FF2B5EF4-FFF2-40B4-BE49-F238E27FC236}">
                  <a16:creationId xmlns:a16="http://schemas.microsoft.com/office/drawing/2014/main" id="{BA5CBE4F-1CFA-B33D-2A0C-EFC1D6B32F7D}"/>
                </a:ext>
              </a:extLst>
            </p:cNvPr>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40;p14">
              <a:extLst>
                <a:ext uri="{FF2B5EF4-FFF2-40B4-BE49-F238E27FC236}">
                  <a16:creationId xmlns:a16="http://schemas.microsoft.com/office/drawing/2014/main" id="{094401F3-A327-B1EA-FD77-6A34EF2DB48C}"/>
                </a:ext>
              </a:extLst>
            </p:cNvPr>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41;p14">
              <a:extLst>
                <a:ext uri="{FF2B5EF4-FFF2-40B4-BE49-F238E27FC236}">
                  <a16:creationId xmlns:a16="http://schemas.microsoft.com/office/drawing/2014/main" id="{68F24341-3DA3-25F2-1D1C-4B06D74B92EF}"/>
                </a:ext>
              </a:extLst>
            </p:cNvPr>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42;p14">
              <a:extLst>
                <a:ext uri="{FF2B5EF4-FFF2-40B4-BE49-F238E27FC236}">
                  <a16:creationId xmlns:a16="http://schemas.microsoft.com/office/drawing/2014/main" id="{6BCCA9AE-5754-2119-31A7-580607033EAE}"/>
                </a:ext>
              </a:extLst>
            </p:cNvPr>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43;p14">
              <a:extLst>
                <a:ext uri="{FF2B5EF4-FFF2-40B4-BE49-F238E27FC236}">
                  <a16:creationId xmlns:a16="http://schemas.microsoft.com/office/drawing/2014/main" id="{E66173F0-02C4-7282-5C9B-87D18BC5E326}"/>
                </a:ext>
              </a:extLst>
            </p:cNvPr>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44;p14">
              <a:extLst>
                <a:ext uri="{FF2B5EF4-FFF2-40B4-BE49-F238E27FC236}">
                  <a16:creationId xmlns:a16="http://schemas.microsoft.com/office/drawing/2014/main" id="{66BFAB31-1A6C-2BFD-2483-DC0D44D1EE30}"/>
                </a:ext>
              </a:extLst>
            </p:cNvPr>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45;p14">
              <a:extLst>
                <a:ext uri="{FF2B5EF4-FFF2-40B4-BE49-F238E27FC236}">
                  <a16:creationId xmlns:a16="http://schemas.microsoft.com/office/drawing/2014/main" id="{4D7B00BF-2EB1-DE83-7E49-490351523683}"/>
                </a:ext>
              </a:extLst>
            </p:cNvPr>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46;p14">
              <a:extLst>
                <a:ext uri="{FF2B5EF4-FFF2-40B4-BE49-F238E27FC236}">
                  <a16:creationId xmlns:a16="http://schemas.microsoft.com/office/drawing/2014/main" id="{0064948D-F501-06E0-92C1-44AAF4005DEE}"/>
                </a:ext>
              </a:extLst>
            </p:cNvPr>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47;p14">
              <a:extLst>
                <a:ext uri="{FF2B5EF4-FFF2-40B4-BE49-F238E27FC236}">
                  <a16:creationId xmlns:a16="http://schemas.microsoft.com/office/drawing/2014/main" id="{DDAA1A70-95FB-2705-C3A0-AAC591C37F48}"/>
                </a:ext>
              </a:extLst>
            </p:cNvPr>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48;p14">
              <a:extLst>
                <a:ext uri="{FF2B5EF4-FFF2-40B4-BE49-F238E27FC236}">
                  <a16:creationId xmlns:a16="http://schemas.microsoft.com/office/drawing/2014/main" id="{7A65811E-493E-CCE3-D3C5-C680DA29D2F3}"/>
                </a:ext>
              </a:extLst>
            </p:cNvPr>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9;p14">
              <a:extLst>
                <a:ext uri="{FF2B5EF4-FFF2-40B4-BE49-F238E27FC236}">
                  <a16:creationId xmlns:a16="http://schemas.microsoft.com/office/drawing/2014/main" id="{C1941E1C-1844-D72F-A4C6-036F4736BD92}"/>
                </a:ext>
              </a:extLst>
            </p:cNvPr>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50;p14">
              <a:extLst>
                <a:ext uri="{FF2B5EF4-FFF2-40B4-BE49-F238E27FC236}">
                  <a16:creationId xmlns:a16="http://schemas.microsoft.com/office/drawing/2014/main" id="{284B8DE2-D975-FD28-1637-BBD0BA2E03DE}"/>
                </a:ext>
              </a:extLst>
            </p:cNvPr>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51;p14">
              <a:extLst>
                <a:ext uri="{FF2B5EF4-FFF2-40B4-BE49-F238E27FC236}">
                  <a16:creationId xmlns:a16="http://schemas.microsoft.com/office/drawing/2014/main" id="{C6EA996A-18FC-2169-A974-51457EB6D50E}"/>
                </a:ext>
              </a:extLst>
            </p:cNvPr>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52;p14">
              <a:extLst>
                <a:ext uri="{FF2B5EF4-FFF2-40B4-BE49-F238E27FC236}">
                  <a16:creationId xmlns:a16="http://schemas.microsoft.com/office/drawing/2014/main" id="{6E9EF799-6AE8-6636-B31F-2D50816FEC15}"/>
                </a:ext>
              </a:extLst>
            </p:cNvPr>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53;p14">
              <a:extLst>
                <a:ext uri="{FF2B5EF4-FFF2-40B4-BE49-F238E27FC236}">
                  <a16:creationId xmlns:a16="http://schemas.microsoft.com/office/drawing/2014/main" id="{C23AD1BB-D30A-5540-7BCD-5D35008C07F4}"/>
                </a:ext>
              </a:extLst>
            </p:cNvPr>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54;p14">
              <a:extLst>
                <a:ext uri="{FF2B5EF4-FFF2-40B4-BE49-F238E27FC236}">
                  <a16:creationId xmlns:a16="http://schemas.microsoft.com/office/drawing/2014/main" id="{C720B150-ACC7-F033-B114-9AE14D6E0A1A}"/>
                </a:ext>
              </a:extLst>
            </p:cNvPr>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55;p14">
              <a:extLst>
                <a:ext uri="{FF2B5EF4-FFF2-40B4-BE49-F238E27FC236}">
                  <a16:creationId xmlns:a16="http://schemas.microsoft.com/office/drawing/2014/main" id="{65EF8B5E-D3FA-9EE0-DE95-FA70E4D39A2F}"/>
                </a:ext>
              </a:extLst>
            </p:cNvPr>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56;p14">
              <a:extLst>
                <a:ext uri="{FF2B5EF4-FFF2-40B4-BE49-F238E27FC236}">
                  <a16:creationId xmlns:a16="http://schemas.microsoft.com/office/drawing/2014/main" id="{F888F1D2-D765-C5EC-6E94-55CD6694B43C}"/>
                </a:ext>
              </a:extLst>
            </p:cNvPr>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57;p14">
              <a:extLst>
                <a:ext uri="{FF2B5EF4-FFF2-40B4-BE49-F238E27FC236}">
                  <a16:creationId xmlns:a16="http://schemas.microsoft.com/office/drawing/2014/main" id="{71D3A939-5162-BB92-BCAF-7910B8C1DC74}"/>
                </a:ext>
              </a:extLst>
            </p:cNvPr>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58;p14">
              <a:extLst>
                <a:ext uri="{FF2B5EF4-FFF2-40B4-BE49-F238E27FC236}">
                  <a16:creationId xmlns:a16="http://schemas.microsoft.com/office/drawing/2014/main" id="{8CBF2B9E-E6BA-BF77-99D6-B74FC4232003}"/>
                </a:ext>
              </a:extLst>
            </p:cNvPr>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59;p14">
              <a:extLst>
                <a:ext uri="{FF2B5EF4-FFF2-40B4-BE49-F238E27FC236}">
                  <a16:creationId xmlns:a16="http://schemas.microsoft.com/office/drawing/2014/main" id="{15FAC20C-107A-C6C3-97F9-CB9C692F8EB8}"/>
                </a:ext>
              </a:extLst>
            </p:cNvPr>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60;p14">
              <a:extLst>
                <a:ext uri="{FF2B5EF4-FFF2-40B4-BE49-F238E27FC236}">
                  <a16:creationId xmlns:a16="http://schemas.microsoft.com/office/drawing/2014/main" id="{13B77270-77EE-3181-80A3-FDF76E8E95A2}"/>
                </a:ext>
              </a:extLst>
            </p:cNvPr>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61;p14">
              <a:extLst>
                <a:ext uri="{FF2B5EF4-FFF2-40B4-BE49-F238E27FC236}">
                  <a16:creationId xmlns:a16="http://schemas.microsoft.com/office/drawing/2014/main" id="{93D51D17-532E-E56D-1241-A8A2292CFA1D}"/>
                </a:ext>
              </a:extLst>
            </p:cNvPr>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62;p14">
              <a:extLst>
                <a:ext uri="{FF2B5EF4-FFF2-40B4-BE49-F238E27FC236}">
                  <a16:creationId xmlns:a16="http://schemas.microsoft.com/office/drawing/2014/main" id="{CF9DA73D-5857-5B0C-FD11-A13724308FDF}"/>
                </a:ext>
              </a:extLst>
            </p:cNvPr>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63;p14">
              <a:extLst>
                <a:ext uri="{FF2B5EF4-FFF2-40B4-BE49-F238E27FC236}">
                  <a16:creationId xmlns:a16="http://schemas.microsoft.com/office/drawing/2014/main" id="{775AAE69-6F0D-8909-D20A-C1B097CB967A}"/>
                </a:ext>
              </a:extLst>
            </p:cNvPr>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64;p14">
              <a:extLst>
                <a:ext uri="{FF2B5EF4-FFF2-40B4-BE49-F238E27FC236}">
                  <a16:creationId xmlns:a16="http://schemas.microsoft.com/office/drawing/2014/main" id="{3E930C46-4168-ECDA-1BED-679EB4075C52}"/>
                </a:ext>
              </a:extLst>
            </p:cNvPr>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65;p14">
              <a:extLst>
                <a:ext uri="{FF2B5EF4-FFF2-40B4-BE49-F238E27FC236}">
                  <a16:creationId xmlns:a16="http://schemas.microsoft.com/office/drawing/2014/main" id="{3DDACB29-197C-74AB-01B7-EF9D412B64FE}"/>
                </a:ext>
              </a:extLst>
            </p:cNvPr>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66;p14">
              <a:extLst>
                <a:ext uri="{FF2B5EF4-FFF2-40B4-BE49-F238E27FC236}">
                  <a16:creationId xmlns:a16="http://schemas.microsoft.com/office/drawing/2014/main" id="{146A27D1-8B77-0D23-C77C-CF3CFB7CA234}"/>
                </a:ext>
              </a:extLst>
            </p:cNvPr>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67;p14">
              <a:extLst>
                <a:ext uri="{FF2B5EF4-FFF2-40B4-BE49-F238E27FC236}">
                  <a16:creationId xmlns:a16="http://schemas.microsoft.com/office/drawing/2014/main" id="{00C60DB7-F58A-CFAE-CE0B-8CB6EA07E9FE}"/>
                </a:ext>
              </a:extLst>
            </p:cNvPr>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8;p14">
              <a:extLst>
                <a:ext uri="{FF2B5EF4-FFF2-40B4-BE49-F238E27FC236}">
                  <a16:creationId xmlns:a16="http://schemas.microsoft.com/office/drawing/2014/main" id="{8112157D-2916-CE70-377C-611D85257DF6}"/>
                </a:ext>
              </a:extLst>
            </p:cNvPr>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p14">
              <a:extLst>
                <a:ext uri="{FF2B5EF4-FFF2-40B4-BE49-F238E27FC236}">
                  <a16:creationId xmlns:a16="http://schemas.microsoft.com/office/drawing/2014/main" id="{8FD54638-2C37-697A-C743-0D18BB99B076}"/>
                </a:ext>
              </a:extLst>
            </p:cNvPr>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70;p14">
              <a:extLst>
                <a:ext uri="{FF2B5EF4-FFF2-40B4-BE49-F238E27FC236}">
                  <a16:creationId xmlns:a16="http://schemas.microsoft.com/office/drawing/2014/main" id="{854EEC36-22AB-1BE2-70D0-F2DD9EF532F4}"/>
                </a:ext>
              </a:extLst>
            </p:cNvPr>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71;p14">
              <a:extLst>
                <a:ext uri="{FF2B5EF4-FFF2-40B4-BE49-F238E27FC236}">
                  <a16:creationId xmlns:a16="http://schemas.microsoft.com/office/drawing/2014/main" id="{C9A7E3EE-1BFF-3F00-AD3E-EFB9B2B8E97A}"/>
                </a:ext>
              </a:extLst>
            </p:cNvPr>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72;p14">
              <a:extLst>
                <a:ext uri="{FF2B5EF4-FFF2-40B4-BE49-F238E27FC236}">
                  <a16:creationId xmlns:a16="http://schemas.microsoft.com/office/drawing/2014/main" id="{E715E89B-96A6-9D37-EA66-ED1CE0BF32C1}"/>
                </a:ext>
              </a:extLst>
            </p:cNvPr>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73;p14">
              <a:extLst>
                <a:ext uri="{FF2B5EF4-FFF2-40B4-BE49-F238E27FC236}">
                  <a16:creationId xmlns:a16="http://schemas.microsoft.com/office/drawing/2014/main" id="{8321CFEE-4282-489F-2AEC-8DCEED0AE96E}"/>
                </a:ext>
              </a:extLst>
            </p:cNvPr>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74;p14">
              <a:extLst>
                <a:ext uri="{FF2B5EF4-FFF2-40B4-BE49-F238E27FC236}">
                  <a16:creationId xmlns:a16="http://schemas.microsoft.com/office/drawing/2014/main" id="{AF55B5F7-AB09-6952-BF74-5974DC3F7BD2}"/>
                </a:ext>
              </a:extLst>
            </p:cNvPr>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75;p14">
              <a:extLst>
                <a:ext uri="{FF2B5EF4-FFF2-40B4-BE49-F238E27FC236}">
                  <a16:creationId xmlns:a16="http://schemas.microsoft.com/office/drawing/2014/main" id="{9B5A550F-2CC0-C8F5-A6FF-3B0703D4C485}"/>
                </a:ext>
              </a:extLst>
            </p:cNvPr>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76;p14">
              <a:extLst>
                <a:ext uri="{FF2B5EF4-FFF2-40B4-BE49-F238E27FC236}">
                  <a16:creationId xmlns:a16="http://schemas.microsoft.com/office/drawing/2014/main" id="{43AD5C3D-6887-5AA9-5090-CD211F8DB105}"/>
                </a:ext>
              </a:extLst>
            </p:cNvPr>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77;p14">
              <a:extLst>
                <a:ext uri="{FF2B5EF4-FFF2-40B4-BE49-F238E27FC236}">
                  <a16:creationId xmlns:a16="http://schemas.microsoft.com/office/drawing/2014/main" id="{32733720-B69C-AC31-A6F7-3D71F5CC3990}"/>
                </a:ext>
              </a:extLst>
            </p:cNvPr>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78;p14">
              <a:extLst>
                <a:ext uri="{FF2B5EF4-FFF2-40B4-BE49-F238E27FC236}">
                  <a16:creationId xmlns:a16="http://schemas.microsoft.com/office/drawing/2014/main" id="{ED2A4412-F73D-02BC-A999-2A912FDAED41}"/>
                </a:ext>
              </a:extLst>
            </p:cNvPr>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79;p14">
              <a:extLst>
                <a:ext uri="{FF2B5EF4-FFF2-40B4-BE49-F238E27FC236}">
                  <a16:creationId xmlns:a16="http://schemas.microsoft.com/office/drawing/2014/main" id="{438C4E35-114F-E1D3-0E75-4A076A225A45}"/>
                </a:ext>
              </a:extLst>
            </p:cNvPr>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80;p14">
              <a:extLst>
                <a:ext uri="{FF2B5EF4-FFF2-40B4-BE49-F238E27FC236}">
                  <a16:creationId xmlns:a16="http://schemas.microsoft.com/office/drawing/2014/main" id="{4E2BC5B5-F997-901D-41CA-6EB1CAA903A3}"/>
                </a:ext>
              </a:extLst>
            </p:cNvPr>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81;p14">
              <a:extLst>
                <a:ext uri="{FF2B5EF4-FFF2-40B4-BE49-F238E27FC236}">
                  <a16:creationId xmlns:a16="http://schemas.microsoft.com/office/drawing/2014/main" id="{7C29A75B-3F63-73CA-F13D-BE9D343826D0}"/>
                </a:ext>
              </a:extLst>
            </p:cNvPr>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82;p14">
              <a:extLst>
                <a:ext uri="{FF2B5EF4-FFF2-40B4-BE49-F238E27FC236}">
                  <a16:creationId xmlns:a16="http://schemas.microsoft.com/office/drawing/2014/main" id="{C709F67B-B382-6242-0D20-CC4B9611D76E}"/>
                </a:ext>
              </a:extLst>
            </p:cNvPr>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83;p14">
              <a:extLst>
                <a:ext uri="{FF2B5EF4-FFF2-40B4-BE49-F238E27FC236}">
                  <a16:creationId xmlns:a16="http://schemas.microsoft.com/office/drawing/2014/main" id="{89074DB9-CE2E-B4B7-F1C4-70CF3EC3894D}"/>
                </a:ext>
              </a:extLst>
            </p:cNvPr>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84;p14">
              <a:extLst>
                <a:ext uri="{FF2B5EF4-FFF2-40B4-BE49-F238E27FC236}">
                  <a16:creationId xmlns:a16="http://schemas.microsoft.com/office/drawing/2014/main" id="{0ECB6C9E-647B-43E0-EF7C-83878D8EC523}"/>
                </a:ext>
              </a:extLst>
            </p:cNvPr>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85;p14">
              <a:extLst>
                <a:ext uri="{FF2B5EF4-FFF2-40B4-BE49-F238E27FC236}">
                  <a16:creationId xmlns:a16="http://schemas.microsoft.com/office/drawing/2014/main" id="{55D430B3-CBDF-E0F6-7EB2-606AF6A96C54}"/>
                </a:ext>
              </a:extLst>
            </p:cNvPr>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86;p14">
              <a:extLst>
                <a:ext uri="{FF2B5EF4-FFF2-40B4-BE49-F238E27FC236}">
                  <a16:creationId xmlns:a16="http://schemas.microsoft.com/office/drawing/2014/main" id="{88F7C382-AD2D-25BE-65AA-E2476D80C671}"/>
                </a:ext>
              </a:extLst>
            </p:cNvPr>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87;p14">
              <a:extLst>
                <a:ext uri="{FF2B5EF4-FFF2-40B4-BE49-F238E27FC236}">
                  <a16:creationId xmlns:a16="http://schemas.microsoft.com/office/drawing/2014/main" id="{C0D81D4F-5CDB-3AEF-44F3-5780ECEDC681}"/>
                </a:ext>
              </a:extLst>
            </p:cNvPr>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88;p14">
              <a:extLst>
                <a:ext uri="{FF2B5EF4-FFF2-40B4-BE49-F238E27FC236}">
                  <a16:creationId xmlns:a16="http://schemas.microsoft.com/office/drawing/2014/main" id="{B998F0A0-7338-97C6-1C21-1981DC5DF623}"/>
                </a:ext>
              </a:extLst>
            </p:cNvPr>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89;p14">
              <a:extLst>
                <a:ext uri="{FF2B5EF4-FFF2-40B4-BE49-F238E27FC236}">
                  <a16:creationId xmlns:a16="http://schemas.microsoft.com/office/drawing/2014/main" id="{3FBFFDE4-5D66-0EE0-9C3F-35DBF8C0DFFC}"/>
                </a:ext>
              </a:extLst>
            </p:cNvPr>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90;p14">
              <a:extLst>
                <a:ext uri="{FF2B5EF4-FFF2-40B4-BE49-F238E27FC236}">
                  <a16:creationId xmlns:a16="http://schemas.microsoft.com/office/drawing/2014/main" id="{613BAD33-4867-640C-B720-B512E81B54CC}"/>
                </a:ext>
              </a:extLst>
            </p:cNvPr>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91;p14">
              <a:extLst>
                <a:ext uri="{FF2B5EF4-FFF2-40B4-BE49-F238E27FC236}">
                  <a16:creationId xmlns:a16="http://schemas.microsoft.com/office/drawing/2014/main" id="{3B5599BA-59D4-7B46-32D1-6954A1A42B66}"/>
                </a:ext>
              </a:extLst>
            </p:cNvPr>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92;p14">
              <a:extLst>
                <a:ext uri="{FF2B5EF4-FFF2-40B4-BE49-F238E27FC236}">
                  <a16:creationId xmlns:a16="http://schemas.microsoft.com/office/drawing/2014/main" id="{6B04FF29-7889-7CAF-B246-04DD9235DF01}"/>
                </a:ext>
              </a:extLst>
            </p:cNvPr>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93;p14">
              <a:extLst>
                <a:ext uri="{FF2B5EF4-FFF2-40B4-BE49-F238E27FC236}">
                  <a16:creationId xmlns:a16="http://schemas.microsoft.com/office/drawing/2014/main" id="{B0F42499-38E0-08DA-FEC8-AFBA7D396BD1}"/>
                </a:ext>
              </a:extLst>
            </p:cNvPr>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94;p14">
              <a:extLst>
                <a:ext uri="{FF2B5EF4-FFF2-40B4-BE49-F238E27FC236}">
                  <a16:creationId xmlns:a16="http://schemas.microsoft.com/office/drawing/2014/main" id="{39F9B26D-5FBF-82BF-B74E-D5AF976EFDC6}"/>
                </a:ext>
              </a:extLst>
            </p:cNvPr>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95;p14">
              <a:extLst>
                <a:ext uri="{FF2B5EF4-FFF2-40B4-BE49-F238E27FC236}">
                  <a16:creationId xmlns:a16="http://schemas.microsoft.com/office/drawing/2014/main" id="{FDF5F889-8029-1D23-FA83-141A1EE95BBE}"/>
                </a:ext>
              </a:extLst>
            </p:cNvPr>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96;p14">
              <a:extLst>
                <a:ext uri="{FF2B5EF4-FFF2-40B4-BE49-F238E27FC236}">
                  <a16:creationId xmlns:a16="http://schemas.microsoft.com/office/drawing/2014/main" id="{47D78181-D755-3272-C830-0EE5FC9C1DA8}"/>
                </a:ext>
              </a:extLst>
            </p:cNvPr>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97;p14">
              <a:extLst>
                <a:ext uri="{FF2B5EF4-FFF2-40B4-BE49-F238E27FC236}">
                  <a16:creationId xmlns:a16="http://schemas.microsoft.com/office/drawing/2014/main" id="{81B68039-C5D8-FCF3-0D65-E08CC8E11FEB}"/>
                </a:ext>
              </a:extLst>
            </p:cNvPr>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98;p14">
              <a:extLst>
                <a:ext uri="{FF2B5EF4-FFF2-40B4-BE49-F238E27FC236}">
                  <a16:creationId xmlns:a16="http://schemas.microsoft.com/office/drawing/2014/main" id="{104C953B-56E8-4D4D-BF33-EAD603040A65}"/>
                </a:ext>
              </a:extLst>
            </p:cNvPr>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99;p14">
              <a:extLst>
                <a:ext uri="{FF2B5EF4-FFF2-40B4-BE49-F238E27FC236}">
                  <a16:creationId xmlns:a16="http://schemas.microsoft.com/office/drawing/2014/main" id="{ECE19A73-F7CF-CF42-29CF-E19AECFBD993}"/>
                </a:ext>
              </a:extLst>
            </p:cNvPr>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00;p14">
              <a:extLst>
                <a:ext uri="{FF2B5EF4-FFF2-40B4-BE49-F238E27FC236}">
                  <a16:creationId xmlns:a16="http://schemas.microsoft.com/office/drawing/2014/main" id="{E2973DCB-E54A-AB85-1198-064A9E9C28F4}"/>
                </a:ext>
              </a:extLst>
            </p:cNvPr>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01;p14">
              <a:extLst>
                <a:ext uri="{FF2B5EF4-FFF2-40B4-BE49-F238E27FC236}">
                  <a16:creationId xmlns:a16="http://schemas.microsoft.com/office/drawing/2014/main" id="{830B8975-E864-2E7D-1475-922D4A2AE9A0}"/>
                </a:ext>
              </a:extLst>
            </p:cNvPr>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02;p14">
              <a:extLst>
                <a:ext uri="{FF2B5EF4-FFF2-40B4-BE49-F238E27FC236}">
                  <a16:creationId xmlns:a16="http://schemas.microsoft.com/office/drawing/2014/main" id="{00EE86C3-4139-CCDB-1EB0-A0C722A879CF}"/>
                </a:ext>
              </a:extLst>
            </p:cNvPr>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03;p14">
              <a:extLst>
                <a:ext uri="{FF2B5EF4-FFF2-40B4-BE49-F238E27FC236}">
                  <a16:creationId xmlns:a16="http://schemas.microsoft.com/office/drawing/2014/main" id="{F01211B4-1302-9F98-E156-B823535D4DF5}"/>
                </a:ext>
              </a:extLst>
            </p:cNvPr>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04;p14">
              <a:extLst>
                <a:ext uri="{FF2B5EF4-FFF2-40B4-BE49-F238E27FC236}">
                  <a16:creationId xmlns:a16="http://schemas.microsoft.com/office/drawing/2014/main" id="{6343FE86-86FC-8319-4268-BE5C4EAAB437}"/>
                </a:ext>
              </a:extLst>
            </p:cNvPr>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05;p14">
              <a:extLst>
                <a:ext uri="{FF2B5EF4-FFF2-40B4-BE49-F238E27FC236}">
                  <a16:creationId xmlns:a16="http://schemas.microsoft.com/office/drawing/2014/main" id="{14A8E3C8-E8AB-F5A2-568B-96C8DE66C13A}"/>
                </a:ext>
              </a:extLst>
            </p:cNvPr>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06;p14">
              <a:extLst>
                <a:ext uri="{FF2B5EF4-FFF2-40B4-BE49-F238E27FC236}">
                  <a16:creationId xmlns:a16="http://schemas.microsoft.com/office/drawing/2014/main" id="{6C9B13EF-AB8F-49DF-0BCB-332C36710277}"/>
                </a:ext>
              </a:extLst>
            </p:cNvPr>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07;p14">
              <a:extLst>
                <a:ext uri="{FF2B5EF4-FFF2-40B4-BE49-F238E27FC236}">
                  <a16:creationId xmlns:a16="http://schemas.microsoft.com/office/drawing/2014/main" id="{3915AC20-D1C2-6FA2-26A3-2B28DCDCD5F6}"/>
                </a:ext>
              </a:extLst>
            </p:cNvPr>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08;p14">
              <a:extLst>
                <a:ext uri="{FF2B5EF4-FFF2-40B4-BE49-F238E27FC236}">
                  <a16:creationId xmlns:a16="http://schemas.microsoft.com/office/drawing/2014/main" id="{5F883897-2B0D-494B-A332-C7846B88EF3A}"/>
                </a:ext>
              </a:extLst>
            </p:cNvPr>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09;p14">
              <a:extLst>
                <a:ext uri="{FF2B5EF4-FFF2-40B4-BE49-F238E27FC236}">
                  <a16:creationId xmlns:a16="http://schemas.microsoft.com/office/drawing/2014/main" id="{39580510-511A-5C9D-E156-E05E10C2DFE6}"/>
                </a:ext>
              </a:extLst>
            </p:cNvPr>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10;p14">
              <a:extLst>
                <a:ext uri="{FF2B5EF4-FFF2-40B4-BE49-F238E27FC236}">
                  <a16:creationId xmlns:a16="http://schemas.microsoft.com/office/drawing/2014/main" id="{E8C6187E-60F9-DCFD-00BC-0FF4D4514D0C}"/>
                </a:ext>
              </a:extLst>
            </p:cNvPr>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11;p14">
              <a:extLst>
                <a:ext uri="{FF2B5EF4-FFF2-40B4-BE49-F238E27FC236}">
                  <a16:creationId xmlns:a16="http://schemas.microsoft.com/office/drawing/2014/main" id="{4E222B79-A5C1-629A-5693-8A37BA7E6770}"/>
                </a:ext>
              </a:extLst>
            </p:cNvPr>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12;p14">
              <a:extLst>
                <a:ext uri="{FF2B5EF4-FFF2-40B4-BE49-F238E27FC236}">
                  <a16:creationId xmlns:a16="http://schemas.microsoft.com/office/drawing/2014/main" id="{BA0F2038-BCC9-5BAC-26BB-698213E5AFAB}"/>
                </a:ext>
              </a:extLst>
            </p:cNvPr>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13;p14">
              <a:extLst>
                <a:ext uri="{FF2B5EF4-FFF2-40B4-BE49-F238E27FC236}">
                  <a16:creationId xmlns:a16="http://schemas.microsoft.com/office/drawing/2014/main" id="{25141924-8C51-97F3-5E56-E8478D8E3037}"/>
                </a:ext>
              </a:extLst>
            </p:cNvPr>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14;p14">
              <a:extLst>
                <a:ext uri="{FF2B5EF4-FFF2-40B4-BE49-F238E27FC236}">
                  <a16:creationId xmlns:a16="http://schemas.microsoft.com/office/drawing/2014/main" id="{2AC44993-DBDB-038B-0C38-68D9B0FDCF2C}"/>
                </a:ext>
              </a:extLst>
            </p:cNvPr>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15;p14">
              <a:extLst>
                <a:ext uri="{FF2B5EF4-FFF2-40B4-BE49-F238E27FC236}">
                  <a16:creationId xmlns:a16="http://schemas.microsoft.com/office/drawing/2014/main" id="{C5DDC2BF-87F8-8964-6247-FAFF9F235D0E}"/>
                </a:ext>
              </a:extLst>
            </p:cNvPr>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16;p14">
              <a:extLst>
                <a:ext uri="{FF2B5EF4-FFF2-40B4-BE49-F238E27FC236}">
                  <a16:creationId xmlns:a16="http://schemas.microsoft.com/office/drawing/2014/main" id="{78F7F9D8-69E1-27D1-54BB-C0EF1EDF0264}"/>
                </a:ext>
              </a:extLst>
            </p:cNvPr>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17;p14">
              <a:extLst>
                <a:ext uri="{FF2B5EF4-FFF2-40B4-BE49-F238E27FC236}">
                  <a16:creationId xmlns:a16="http://schemas.microsoft.com/office/drawing/2014/main" id="{8C473AAE-06E0-6DA7-0F8E-43DA1143F16C}"/>
                </a:ext>
              </a:extLst>
            </p:cNvPr>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18;p14">
              <a:extLst>
                <a:ext uri="{FF2B5EF4-FFF2-40B4-BE49-F238E27FC236}">
                  <a16:creationId xmlns:a16="http://schemas.microsoft.com/office/drawing/2014/main" id="{A5A22A26-78CF-6505-5614-D3C2DE8EB537}"/>
                </a:ext>
              </a:extLst>
            </p:cNvPr>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19;p14">
              <a:extLst>
                <a:ext uri="{FF2B5EF4-FFF2-40B4-BE49-F238E27FC236}">
                  <a16:creationId xmlns:a16="http://schemas.microsoft.com/office/drawing/2014/main" id="{1B073A98-4B78-6956-6EFA-CC844E594727}"/>
                </a:ext>
              </a:extLst>
            </p:cNvPr>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20;p14">
              <a:extLst>
                <a:ext uri="{FF2B5EF4-FFF2-40B4-BE49-F238E27FC236}">
                  <a16:creationId xmlns:a16="http://schemas.microsoft.com/office/drawing/2014/main" id="{152FD439-C980-732A-3275-3BEB0F51CC71}"/>
                </a:ext>
              </a:extLst>
            </p:cNvPr>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21;p14">
              <a:extLst>
                <a:ext uri="{FF2B5EF4-FFF2-40B4-BE49-F238E27FC236}">
                  <a16:creationId xmlns:a16="http://schemas.microsoft.com/office/drawing/2014/main" id="{E976AE40-11AA-D4A6-7720-0DFF581ED604}"/>
                </a:ext>
              </a:extLst>
            </p:cNvPr>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22;p14">
              <a:extLst>
                <a:ext uri="{FF2B5EF4-FFF2-40B4-BE49-F238E27FC236}">
                  <a16:creationId xmlns:a16="http://schemas.microsoft.com/office/drawing/2014/main" id="{E4EB8398-726C-8B11-C4C3-8D329ADE62BA}"/>
                </a:ext>
              </a:extLst>
            </p:cNvPr>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23;p14">
              <a:extLst>
                <a:ext uri="{FF2B5EF4-FFF2-40B4-BE49-F238E27FC236}">
                  <a16:creationId xmlns:a16="http://schemas.microsoft.com/office/drawing/2014/main" id="{0FD12FC3-B6F4-CE59-88E5-4BBFB7BA9E12}"/>
                </a:ext>
              </a:extLst>
            </p:cNvPr>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24;p14">
              <a:extLst>
                <a:ext uri="{FF2B5EF4-FFF2-40B4-BE49-F238E27FC236}">
                  <a16:creationId xmlns:a16="http://schemas.microsoft.com/office/drawing/2014/main" id="{DC7FD6DD-150A-DB17-D816-26DA480ABDCD}"/>
                </a:ext>
              </a:extLst>
            </p:cNvPr>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25;p14">
              <a:extLst>
                <a:ext uri="{FF2B5EF4-FFF2-40B4-BE49-F238E27FC236}">
                  <a16:creationId xmlns:a16="http://schemas.microsoft.com/office/drawing/2014/main" id="{CA2BD258-1904-81E7-BBE5-675D0C2EDBC7}"/>
                </a:ext>
              </a:extLst>
            </p:cNvPr>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26;p14">
              <a:extLst>
                <a:ext uri="{FF2B5EF4-FFF2-40B4-BE49-F238E27FC236}">
                  <a16:creationId xmlns:a16="http://schemas.microsoft.com/office/drawing/2014/main" id="{17E96B19-8D8B-16F7-0A13-40160CBF0D4F}"/>
                </a:ext>
              </a:extLst>
            </p:cNvPr>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27;p14">
              <a:extLst>
                <a:ext uri="{FF2B5EF4-FFF2-40B4-BE49-F238E27FC236}">
                  <a16:creationId xmlns:a16="http://schemas.microsoft.com/office/drawing/2014/main" id="{AD4BF176-17F9-81B6-0D09-A0B608E1ABBD}"/>
                </a:ext>
              </a:extLst>
            </p:cNvPr>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28;p14">
              <a:extLst>
                <a:ext uri="{FF2B5EF4-FFF2-40B4-BE49-F238E27FC236}">
                  <a16:creationId xmlns:a16="http://schemas.microsoft.com/office/drawing/2014/main" id="{FD5D6E71-D565-FFFB-CDEB-0E63E4FAC55A}"/>
                </a:ext>
              </a:extLst>
            </p:cNvPr>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29;p14">
              <a:extLst>
                <a:ext uri="{FF2B5EF4-FFF2-40B4-BE49-F238E27FC236}">
                  <a16:creationId xmlns:a16="http://schemas.microsoft.com/office/drawing/2014/main" id="{26266392-C33B-B582-127C-ECDD3A7EF576}"/>
                </a:ext>
              </a:extLst>
            </p:cNvPr>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30;p14">
              <a:extLst>
                <a:ext uri="{FF2B5EF4-FFF2-40B4-BE49-F238E27FC236}">
                  <a16:creationId xmlns:a16="http://schemas.microsoft.com/office/drawing/2014/main" id="{F80C5661-B837-7B50-1234-21C40F7DF60A}"/>
                </a:ext>
              </a:extLst>
            </p:cNvPr>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31;p14">
              <a:extLst>
                <a:ext uri="{FF2B5EF4-FFF2-40B4-BE49-F238E27FC236}">
                  <a16:creationId xmlns:a16="http://schemas.microsoft.com/office/drawing/2014/main" id="{C331ADCE-FC64-A3AC-47E8-2B201208838F}"/>
                </a:ext>
              </a:extLst>
            </p:cNvPr>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32;p14">
              <a:extLst>
                <a:ext uri="{FF2B5EF4-FFF2-40B4-BE49-F238E27FC236}">
                  <a16:creationId xmlns:a16="http://schemas.microsoft.com/office/drawing/2014/main" id="{FE6C4C36-B206-D4C4-021D-CF79D0B2D27A}"/>
                </a:ext>
              </a:extLst>
            </p:cNvPr>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33;p14">
              <a:extLst>
                <a:ext uri="{FF2B5EF4-FFF2-40B4-BE49-F238E27FC236}">
                  <a16:creationId xmlns:a16="http://schemas.microsoft.com/office/drawing/2014/main" id="{4C0F5996-2AFB-1A85-C75D-18EDA3A072E2}"/>
                </a:ext>
              </a:extLst>
            </p:cNvPr>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34;p14">
              <a:extLst>
                <a:ext uri="{FF2B5EF4-FFF2-40B4-BE49-F238E27FC236}">
                  <a16:creationId xmlns:a16="http://schemas.microsoft.com/office/drawing/2014/main" id="{EBEA2A3E-4EF9-815D-7C90-64FC5AB108CF}"/>
                </a:ext>
              </a:extLst>
            </p:cNvPr>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35;p14">
              <a:extLst>
                <a:ext uri="{FF2B5EF4-FFF2-40B4-BE49-F238E27FC236}">
                  <a16:creationId xmlns:a16="http://schemas.microsoft.com/office/drawing/2014/main" id="{EF48BF1C-9846-2D3F-6B07-E1528746739F}"/>
                </a:ext>
              </a:extLst>
            </p:cNvPr>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36;p14">
              <a:extLst>
                <a:ext uri="{FF2B5EF4-FFF2-40B4-BE49-F238E27FC236}">
                  <a16:creationId xmlns:a16="http://schemas.microsoft.com/office/drawing/2014/main" id="{BD717AEE-C54D-84BE-8DBE-C36AE3AC8A72}"/>
                </a:ext>
              </a:extLst>
            </p:cNvPr>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37;p14">
              <a:extLst>
                <a:ext uri="{FF2B5EF4-FFF2-40B4-BE49-F238E27FC236}">
                  <a16:creationId xmlns:a16="http://schemas.microsoft.com/office/drawing/2014/main" id="{566E2285-0FD9-8D26-074E-AEBF380D1A58}"/>
                </a:ext>
              </a:extLst>
            </p:cNvPr>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38;p14">
              <a:extLst>
                <a:ext uri="{FF2B5EF4-FFF2-40B4-BE49-F238E27FC236}">
                  <a16:creationId xmlns:a16="http://schemas.microsoft.com/office/drawing/2014/main" id="{BF2A5D43-17E7-80DB-DF3F-CFB54D2976B1}"/>
                </a:ext>
              </a:extLst>
            </p:cNvPr>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39;p14">
              <a:extLst>
                <a:ext uri="{FF2B5EF4-FFF2-40B4-BE49-F238E27FC236}">
                  <a16:creationId xmlns:a16="http://schemas.microsoft.com/office/drawing/2014/main" id="{5BC49E91-5A79-5260-B35A-D03D76F4C38B}"/>
                </a:ext>
              </a:extLst>
            </p:cNvPr>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40;p14">
              <a:extLst>
                <a:ext uri="{FF2B5EF4-FFF2-40B4-BE49-F238E27FC236}">
                  <a16:creationId xmlns:a16="http://schemas.microsoft.com/office/drawing/2014/main" id="{711CCEFA-72D8-6995-060A-6E3AFB2716AC}"/>
                </a:ext>
              </a:extLst>
            </p:cNvPr>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41;p14">
              <a:extLst>
                <a:ext uri="{FF2B5EF4-FFF2-40B4-BE49-F238E27FC236}">
                  <a16:creationId xmlns:a16="http://schemas.microsoft.com/office/drawing/2014/main" id="{F397648C-F8EF-EA20-AF9D-D2A62FA779E9}"/>
                </a:ext>
              </a:extLst>
            </p:cNvPr>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42;p14">
              <a:extLst>
                <a:ext uri="{FF2B5EF4-FFF2-40B4-BE49-F238E27FC236}">
                  <a16:creationId xmlns:a16="http://schemas.microsoft.com/office/drawing/2014/main" id="{40C9FF03-B41D-2BA5-05F2-610FD39F6337}"/>
                </a:ext>
              </a:extLst>
            </p:cNvPr>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43;p14">
              <a:extLst>
                <a:ext uri="{FF2B5EF4-FFF2-40B4-BE49-F238E27FC236}">
                  <a16:creationId xmlns:a16="http://schemas.microsoft.com/office/drawing/2014/main" id="{38025ACC-009B-10A9-4983-BD38F2AFA608}"/>
                </a:ext>
              </a:extLst>
            </p:cNvPr>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44;p14">
              <a:extLst>
                <a:ext uri="{FF2B5EF4-FFF2-40B4-BE49-F238E27FC236}">
                  <a16:creationId xmlns:a16="http://schemas.microsoft.com/office/drawing/2014/main" id="{28EC8CF6-819C-2F33-42D6-373C8FF65164}"/>
                </a:ext>
              </a:extLst>
            </p:cNvPr>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45;p14">
              <a:extLst>
                <a:ext uri="{FF2B5EF4-FFF2-40B4-BE49-F238E27FC236}">
                  <a16:creationId xmlns:a16="http://schemas.microsoft.com/office/drawing/2014/main" id="{EF47BE64-82F2-E16D-2685-B72298C2330B}"/>
                </a:ext>
              </a:extLst>
            </p:cNvPr>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46;p14">
              <a:extLst>
                <a:ext uri="{FF2B5EF4-FFF2-40B4-BE49-F238E27FC236}">
                  <a16:creationId xmlns:a16="http://schemas.microsoft.com/office/drawing/2014/main" id="{4563C4A8-2402-1D8D-A32E-190E3BCBD954}"/>
                </a:ext>
              </a:extLst>
            </p:cNvPr>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47;p14">
              <a:extLst>
                <a:ext uri="{FF2B5EF4-FFF2-40B4-BE49-F238E27FC236}">
                  <a16:creationId xmlns:a16="http://schemas.microsoft.com/office/drawing/2014/main" id="{A78DD917-6973-8775-BC0A-62EC87EE21B7}"/>
                </a:ext>
              </a:extLst>
            </p:cNvPr>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48;p14">
              <a:extLst>
                <a:ext uri="{FF2B5EF4-FFF2-40B4-BE49-F238E27FC236}">
                  <a16:creationId xmlns:a16="http://schemas.microsoft.com/office/drawing/2014/main" id="{E088F4D6-7A5B-A79E-CF71-A9046D34C8C8}"/>
                </a:ext>
              </a:extLst>
            </p:cNvPr>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49;p14">
              <a:extLst>
                <a:ext uri="{FF2B5EF4-FFF2-40B4-BE49-F238E27FC236}">
                  <a16:creationId xmlns:a16="http://schemas.microsoft.com/office/drawing/2014/main" id="{067DAECA-7E52-559D-0DA8-E7E7C0D5CBB1}"/>
                </a:ext>
              </a:extLst>
            </p:cNvPr>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50;p14">
              <a:extLst>
                <a:ext uri="{FF2B5EF4-FFF2-40B4-BE49-F238E27FC236}">
                  <a16:creationId xmlns:a16="http://schemas.microsoft.com/office/drawing/2014/main" id="{72506B10-E1C2-A5D4-1F66-3B1097755163}"/>
                </a:ext>
              </a:extLst>
            </p:cNvPr>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51;p14">
              <a:extLst>
                <a:ext uri="{FF2B5EF4-FFF2-40B4-BE49-F238E27FC236}">
                  <a16:creationId xmlns:a16="http://schemas.microsoft.com/office/drawing/2014/main" id="{727A3765-CE8A-8BBE-166A-F0EA2A9B351F}"/>
                </a:ext>
              </a:extLst>
            </p:cNvPr>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52;p14">
              <a:extLst>
                <a:ext uri="{FF2B5EF4-FFF2-40B4-BE49-F238E27FC236}">
                  <a16:creationId xmlns:a16="http://schemas.microsoft.com/office/drawing/2014/main" id="{47CCAB92-DED4-E5F9-B76D-2B5026CD34E7}"/>
                </a:ext>
              </a:extLst>
            </p:cNvPr>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53;p14">
              <a:extLst>
                <a:ext uri="{FF2B5EF4-FFF2-40B4-BE49-F238E27FC236}">
                  <a16:creationId xmlns:a16="http://schemas.microsoft.com/office/drawing/2014/main" id="{4261E8E2-DB50-14E7-4019-0F56558648F2}"/>
                </a:ext>
              </a:extLst>
            </p:cNvPr>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54;p14">
              <a:extLst>
                <a:ext uri="{FF2B5EF4-FFF2-40B4-BE49-F238E27FC236}">
                  <a16:creationId xmlns:a16="http://schemas.microsoft.com/office/drawing/2014/main" id="{F189AC03-95E0-5616-934F-5EB304A633F5}"/>
                </a:ext>
              </a:extLst>
            </p:cNvPr>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55;p14">
              <a:extLst>
                <a:ext uri="{FF2B5EF4-FFF2-40B4-BE49-F238E27FC236}">
                  <a16:creationId xmlns:a16="http://schemas.microsoft.com/office/drawing/2014/main" id="{B292C3F1-91D4-3E34-A9F0-049571682BD0}"/>
                </a:ext>
              </a:extLst>
            </p:cNvPr>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56;p14">
              <a:extLst>
                <a:ext uri="{FF2B5EF4-FFF2-40B4-BE49-F238E27FC236}">
                  <a16:creationId xmlns:a16="http://schemas.microsoft.com/office/drawing/2014/main" id="{FD133169-9B8E-FED5-3AFB-4540D9ABF201}"/>
                </a:ext>
              </a:extLst>
            </p:cNvPr>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57;p14">
              <a:extLst>
                <a:ext uri="{FF2B5EF4-FFF2-40B4-BE49-F238E27FC236}">
                  <a16:creationId xmlns:a16="http://schemas.microsoft.com/office/drawing/2014/main" id="{77DE24EC-E300-CC61-2280-E548B5586671}"/>
                </a:ext>
              </a:extLst>
            </p:cNvPr>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58;p14">
              <a:extLst>
                <a:ext uri="{FF2B5EF4-FFF2-40B4-BE49-F238E27FC236}">
                  <a16:creationId xmlns:a16="http://schemas.microsoft.com/office/drawing/2014/main" id="{71DD0AF7-D18B-66B2-EA69-88835596D629}"/>
                </a:ext>
              </a:extLst>
            </p:cNvPr>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59;p14">
              <a:extLst>
                <a:ext uri="{FF2B5EF4-FFF2-40B4-BE49-F238E27FC236}">
                  <a16:creationId xmlns:a16="http://schemas.microsoft.com/office/drawing/2014/main" id="{6FD81C6E-99BC-1CF3-0B2A-09C4E574B6BE}"/>
                </a:ext>
              </a:extLst>
            </p:cNvPr>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60;p14">
              <a:extLst>
                <a:ext uri="{FF2B5EF4-FFF2-40B4-BE49-F238E27FC236}">
                  <a16:creationId xmlns:a16="http://schemas.microsoft.com/office/drawing/2014/main" id="{59729EC7-9EDB-63FE-163D-E3BA3D0FB60F}"/>
                </a:ext>
              </a:extLst>
            </p:cNvPr>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61;p14">
              <a:extLst>
                <a:ext uri="{FF2B5EF4-FFF2-40B4-BE49-F238E27FC236}">
                  <a16:creationId xmlns:a16="http://schemas.microsoft.com/office/drawing/2014/main" id="{60B7A93B-8FB1-C8BA-07E7-AE62D3B98913}"/>
                </a:ext>
              </a:extLst>
            </p:cNvPr>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62;p14">
              <a:extLst>
                <a:ext uri="{FF2B5EF4-FFF2-40B4-BE49-F238E27FC236}">
                  <a16:creationId xmlns:a16="http://schemas.microsoft.com/office/drawing/2014/main" id="{4672EBCE-11C1-3086-4FA3-24E95D6D55BA}"/>
                </a:ext>
              </a:extLst>
            </p:cNvPr>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63;p14">
              <a:extLst>
                <a:ext uri="{FF2B5EF4-FFF2-40B4-BE49-F238E27FC236}">
                  <a16:creationId xmlns:a16="http://schemas.microsoft.com/office/drawing/2014/main" id="{4B620AE5-9C54-D2D7-2877-45CC85873A85}"/>
                </a:ext>
              </a:extLst>
            </p:cNvPr>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64;p14">
              <a:extLst>
                <a:ext uri="{FF2B5EF4-FFF2-40B4-BE49-F238E27FC236}">
                  <a16:creationId xmlns:a16="http://schemas.microsoft.com/office/drawing/2014/main" id="{CF4BB96B-8B5A-AEB2-D02A-99EA53DC26B6}"/>
                </a:ext>
              </a:extLst>
            </p:cNvPr>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65;p14">
              <a:extLst>
                <a:ext uri="{FF2B5EF4-FFF2-40B4-BE49-F238E27FC236}">
                  <a16:creationId xmlns:a16="http://schemas.microsoft.com/office/drawing/2014/main" id="{042D4ABD-2528-5FEC-4FF5-61ACB83B4696}"/>
                </a:ext>
              </a:extLst>
            </p:cNvPr>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66;p14">
              <a:extLst>
                <a:ext uri="{FF2B5EF4-FFF2-40B4-BE49-F238E27FC236}">
                  <a16:creationId xmlns:a16="http://schemas.microsoft.com/office/drawing/2014/main" id="{576DE8F8-B5CB-30B7-D3ED-A424E811EF8B}"/>
                </a:ext>
              </a:extLst>
            </p:cNvPr>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67;p14">
              <a:extLst>
                <a:ext uri="{FF2B5EF4-FFF2-40B4-BE49-F238E27FC236}">
                  <a16:creationId xmlns:a16="http://schemas.microsoft.com/office/drawing/2014/main" id="{DA3E16D0-7590-1505-5771-1235F0150C41}"/>
                </a:ext>
              </a:extLst>
            </p:cNvPr>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68;p14">
              <a:extLst>
                <a:ext uri="{FF2B5EF4-FFF2-40B4-BE49-F238E27FC236}">
                  <a16:creationId xmlns:a16="http://schemas.microsoft.com/office/drawing/2014/main" id="{C3963B14-E716-4B74-8380-89B5D5833462}"/>
                </a:ext>
              </a:extLst>
            </p:cNvPr>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69;p14">
              <a:extLst>
                <a:ext uri="{FF2B5EF4-FFF2-40B4-BE49-F238E27FC236}">
                  <a16:creationId xmlns:a16="http://schemas.microsoft.com/office/drawing/2014/main" id="{77CE402C-298F-3997-403B-0804C099F75E}"/>
                </a:ext>
              </a:extLst>
            </p:cNvPr>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70;p14">
              <a:extLst>
                <a:ext uri="{FF2B5EF4-FFF2-40B4-BE49-F238E27FC236}">
                  <a16:creationId xmlns:a16="http://schemas.microsoft.com/office/drawing/2014/main" id="{717C59B1-0091-3C55-7907-31FD9951E4C0}"/>
                </a:ext>
              </a:extLst>
            </p:cNvPr>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71;p14">
              <a:extLst>
                <a:ext uri="{FF2B5EF4-FFF2-40B4-BE49-F238E27FC236}">
                  <a16:creationId xmlns:a16="http://schemas.microsoft.com/office/drawing/2014/main" id="{D74D4022-712D-8F8B-25F3-F5CE6A243062}"/>
                </a:ext>
              </a:extLst>
            </p:cNvPr>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72;p14">
              <a:extLst>
                <a:ext uri="{FF2B5EF4-FFF2-40B4-BE49-F238E27FC236}">
                  <a16:creationId xmlns:a16="http://schemas.microsoft.com/office/drawing/2014/main" id="{4D7CF9F3-67F7-23D2-08A2-146DF95C1E94}"/>
                </a:ext>
              </a:extLst>
            </p:cNvPr>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73;p14">
              <a:extLst>
                <a:ext uri="{FF2B5EF4-FFF2-40B4-BE49-F238E27FC236}">
                  <a16:creationId xmlns:a16="http://schemas.microsoft.com/office/drawing/2014/main" id="{BE612ED2-2701-6DEF-41E8-7FF9262344D5}"/>
                </a:ext>
              </a:extLst>
            </p:cNvPr>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74;p14">
              <a:extLst>
                <a:ext uri="{FF2B5EF4-FFF2-40B4-BE49-F238E27FC236}">
                  <a16:creationId xmlns:a16="http://schemas.microsoft.com/office/drawing/2014/main" id="{E53899EF-D5BD-639E-3CCF-15051D5407C7}"/>
                </a:ext>
              </a:extLst>
            </p:cNvPr>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75;p14">
              <a:extLst>
                <a:ext uri="{FF2B5EF4-FFF2-40B4-BE49-F238E27FC236}">
                  <a16:creationId xmlns:a16="http://schemas.microsoft.com/office/drawing/2014/main" id="{9CE5CF6A-5DD7-C48B-7300-18C09687BA7C}"/>
                </a:ext>
              </a:extLst>
            </p:cNvPr>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76;p14">
              <a:extLst>
                <a:ext uri="{FF2B5EF4-FFF2-40B4-BE49-F238E27FC236}">
                  <a16:creationId xmlns:a16="http://schemas.microsoft.com/office/drawing/2014/main" id="{382DF3A7-3EC9-7413-215D-F8EB2D9BEC29}"/>
                </a:ext>
              </a:extLst>
            </p:cNvPr>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77;p14">
              <a:extLst>
                <a:ext uri="{FF2B5EF4-FFF2-40B4-BE49-F238E27FC236}">
                  <a16:creationId xmlns:a16="http://schemas.microsoft.com/office/drawing/2014/main" id="{C5A89D51-165F-95C1-156A-E1D76DC949A5}"/>
                </a:ext>
              </a:extLst>
            </p:cNvPr>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78;p14">
              <a:extLst>
                <a:ext uri="{FF2B5EF4-FFF2-40B4-BE49-F238E27FC236}">
                  <a16:creationId xmlns:a16="http://schemas.microsoft.com/office/drawing/2014/main" id="{27721E6C-BBC9-E92C-41AA-8A47F29E6CAE}"/>
                </a:ext>
              </a:extLst>
            </p:cNvPr>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79;p14">
              <a:extLst>
                <a:ext uri="{FF2B5EF4-FFF2-40B4-BE49-F238E27FC236}">
                  <a16:creationId xmlns:a16="http://schemas.microsoft.com/office/drawing/2014/main" id="{CEFCCB53-0170-48D7-C440-3579CE8948C4}"/>
                </a:ext>
              </a:extLst>
            </p:cNvPr>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80;p14">
              <a:extLst>
                <a:ext uri="{FF2B5EF4-FFF2-40B4-BE49-F238E27FC236}">
                  <a16:creationId xmlns:a16="http://schemas.microsoft.com/office/drawing/2014/main" id="{2B89997C-7D08-E44C-AD83-6A3D6093F8CD}"/>
                </a:ext>
              </a:extLst>
            </p:cNvPr>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81;p14">
              <a:extLst>
                <a:ext uri="{FF2B5EF4-FFF2-40B4-BE49-F238E27FC236}">
                  <a16:creationId xmlns:a16="http://schemas.microsoft.com/office/drawing/2014/main" id="{21EBC0FD-F1F9-FD65-DAD1-BA38A52FEB18}"/>
                </a:ext>
              </a:extLst>
            </p:cNvPr>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82;p14">
              <a:extLst>
                <a:ext uri="{FF2B5EF4-FFF2-40B4-BE49-F238E27FC236}">
                  <a16:creationId xmlns:a16="http://schemas.microsoft.com/office/drawing/2014/main" id="{7C858444-36C6-8354-22FE-F7A984E2E209}"/>
                </a:ext>
              </a:extLst>
            </p:cNvPr>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83;p14">
              <a:extLst>
                <a:ext uri="{FF2B5EF4-FFF2-40B4-BE49-F238E27FC236}">
                  <a16:creationId xmlns:a16="http://schemas.microsoft.com/office/drawing/2014/main" id="{895CD84F-105F-2A1B-8466-99FAD44A0D66}"/>
                </a:ext>
              </a:extLst>
            </p:cNvPr>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84;p14">
              <a:extLst>
                <a:ext uri="{FF2B5EF4-FFF2-40B4-BE49-F238E27FC236}">
                  <a16:creationId xmlns:a16="http://schemas.microsoft.com/office/drawing/2014/main" id="{B308FC0D-1A18-2143-30C5-BEB95EEBF094}"/>
                </a:ext>
              </a:extLst>
            </p:cNvPr>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85;p14">
              <a:extLst>
                <a:ext uri="{FF2B5EF4-FFF2-40B4-BE49-F238E27FC236}">
                  <a16:creationId xmlns:a16="http://schemas.microsoft.com/office/drawing/2014/main" id="{70998E54-D575-9100-7492-610649763D74}"/>
                </a:ext>
              </a:extLst>
            </p:cNvPr>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86;p14">
              <a:extLst>
                <a:ext uri="{FF2B5EF4-FFF2-40B4-BE49-F238E27FC236}">
                  <a16:creationId xmlns:a16="http://schemas.microsoft.com/office/drawing/2014/main" id="{8DD978BC-5373-EDD5-48E4-33E47755C4C7}"/>
                </a:ext>
              </a:extLst>
            </p:cNvPr>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87;p14">
              <a:extLst>
                <a:ext uri="{FF2B5EF4-FFF2-40B4-BE49-F238E27FC236}">
                  <a16:creationId xmlns:a16="http://schemas.microsoft.com/office/drawing/2014/main" id="{F4703FFF-87DD-CF8B-CC00-0912157C4C21}"/>
                </a:ext>
              </a:extLst>
            </p:cNvPr>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88;p14">
              <a:extLst>
                <a:ext uri="{FF2B5EF4-FFF2-40B4-BE49-F238E27FC236}">
                  <a16:creationId xmlns:a16="http://schemas.microsoft.com/office/drawing/2014/main" id="{6F17CAE3-39E1-6D06-6734-0BA7B632D8E0}"/>
                </a:ext>
              </a:extLst>
            </p:cNvPr>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89;p14">
              <a:extLst>
                <a:ext uri="{FF2B5EF4-FFF2-40B4-BE49-F238E27FC236}">
                  <a16:creationId xmlns:a16="http://schemas.microsoft.com/office/drawing/2014/main" id="{0838D687-AF35-EFE8-9632-653BFA56E44B}"/>
                </a:ext>
              </a:extLst>
            </p:cNvPr>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90;p14">
              <a:extLst>
                <a:ext uri="{FF2B5EF4-FFF2-40B4-BE49-F238E27FC236}">
                  <a16:creationId xmlns:a16="http://schemas.microsoft.com/office/drawing/2014/main" id="{E318689B-9444-46CA-40E9-25B1822E3C2D}"/>
                </a:ext>
              </a:extLst>
            </p:cNvPr>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91;p14">
              <a:extLst>
                <a:ext uri="{FF2B5EF4-FFF2-40B4-BE49-F238E27FC236}">
                  <a16:creationId xmlns:a16="http://schemas.microsoft.com/office/drawing/2014/main" id="{719702A9-8E43-B34C-6083-326E9FB150F5}"/>
                </a:ext>
              </a:extLst>
            </p:cNvPr>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92;p14">
              <a:extLst>
                <a:ext uri="{FF2B5EF4-FFF2-40B4-BE49-F238E27FC236}">
                  <a16:creationId xmlns:a16="http://schemas.microsoft.com/office/drawing/2014/main" id="{957A8B68-EC86-89B1-6611-0E76FF0614EE}"/>
                </a:ext>
              </a:extLst>
            </p:cNvPr>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93;p14">
              <a:extLst>
                <a:ext uri="{FF2B5EF4-FFF2-40B4-BE49-F238E27FC236}">
                  <a16:creationId xmlns:a16="http://schemas.microsoft.com/office/drawing/2014/main" id="{EF9D4E52-1CDD-C7D9-7E43-791B96183E2F}"/>
                </a:ext>
              </a:extLst>
            </p:cNvPr>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94;p14">
              <a:extLst>
                <a:ext uri="{FF2B5EF4-FFF2-40B4-BE49-F238E27FC236}">
                  <a16:creationId xmlns:a16="http://schemas.microsoft.com/office/drawing/2014/main" id="{B18EB01E-5938-E884-9C83-FB850B7B40F5}"/>
                </a:ext>
              </a:extLst>
            </p:cNvPr>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95;p14">
              <a:extLst>
                <a:ext uri="{FF2B5EF4-FFF2-40B4-BE49-F238E27FC236}">
                  <a16:creationId xmlns:a16="http://schemas.microsoft.com/office/drawing/2014/main" id="{D0F241B9-BB3B-FEE8-6A11-A99C34598112}"/>
                </a:ext>
              </a:extLst>
            </p:cNvPr>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96;p14">
              <a:extLst>
                <a:ext uri="{FF2B5EF4-FFF2-40B4-BE49-F238E27FC236}">
                  <a16:creationId xmlns:a16="http://schemas.microsoft.com/office/drawing/2014/main" id="{5B0C437F-E175-DDF1-5889-F760657E603C}"/>
                </a:ext>
              </a:extLst>
            </p:cNvPr>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97;p14">
              <a:extLst>
                <a:ext uri="{FF2B5EF4-FFF2-40B4-BE49-F238E27FC236}">
                  <a16:creationId xmlns:a16="http://schemas.microsoft.com/office/drawing/2014/main" id="{694C79AD-BA6B-E7BA-4881-1FC704B313DE}"/>
                </a:ext>
              </a:extLst>
            </p:cNvPr>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98;p14">
              <a:extLst>
                <a:ext uri="{FF2B5EF4-FFF2-40B4-BE49-F238E27FC236}">
                  <a16:creationId xmlns:a16="http://schemas.microsoft.com/office/drawing/2014/main" id="{C8AE08BC-BC7E-55BF-A53B-4A6D5FD4B2AC}"/>
                </a:ext>
              </a:extLst>
            </p:cNvPr>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399;p14">
              <a:extLst>
                <a:ext uri="{FF2B5EF4-FFF2-40B4-BE49-F238E27FC236}">
                  <a16:creationId xmlns:a16="http://schemas.microsoft.com/office/drawing/2014/main" id="{22DDA9F3-D5B7-8878-7AA6-4DD5B04884FE}"/>
                </a:ext>
              </a:extLst>
            </p:cNvPr>
            <p:cNvGrpSpPr/>
            <p:nvPr/>
          </p:nvGrpSpPr>
          <p:grpSpPr>
            <a:xfrm>
              <a:off x="9144467" y="2877464"/>
              <a:ext cx="656500" cy="658177"/>
              <a:chOff x="9144467" y="2877464"/>
              <a:chExt cx="656500" cy="658177"/>
            </a:xfrm>
          </p:grpSpPr>
          <p:sp>
            <p:nvSpPr>
              <p:cNvPr id="1165" name="Google Shape;400;p14">
                <a:extLst>
                  <a:ext uri="{FF2B5EF4-FFF2-40B4-BE49-F238E27FC236}">
                    <a16:creationId xmlns:a16="http://schemas.microsoft.com/office/drawing/2014/main" id="{5D216E83-3473-42B2-421D-FF07014D19CD}"/>
                  </a:ext>
                </a:extLst>
              </p:cNvPr>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01;p14">
                <a:extLst>
                  <a:ext uri="{FF2B5EF4-FFF2-40B4-BE49-F238E27FC236}">
                    <a16:creationId xmlns:a16="http://schemas.microsoft.com/office/drawing/2014/main" id="{C94A7FFC-1D7C-1C6E-B170-1F391EF4C8B0}"/>
                  </a:ext>
                </a:extLst>
              </p:cNvPr>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02;p14">
                <a:extLst>
                  <a:ext uri="{FF2B5EF4-FFF2-40B4-BE49-F238E27FC236}">
                    <a16:creationId xmlns:a16="http://schemas.microsoft.com/office/drawing/2014/main" id="{1993134D-CFDF-75B4-A933-29B9DDE1C1C6}"/>
                  </a:ext>
                </a:extLst>
              </p:cNvPr>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403;p14">
              <a:extLst>
                <a:ext uri="{FF2B5EF4-FFF2-40B4-BE49-F238E27FC236}">
                  <a16:creationId xmlns:a16="http://schemas.microsoft.com/office/drawing/2014/main" id="{E8D1CCE1-C65F-240A-7EA3-A668EACC5CBC}"/>
                </a:ext>
              </a:extLst>
            </p:cNvPr>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404;p14">
              <a:extLst>
                <a:ext uri="{FF2B5EF4-FFF2-40B4-BE49-F238E27FC236}">
                  <a16:creationId xmlns:a16="http://schemas.microsoft.com/office/drawing/2014/main" id="{83DCD6E8-F6E8-ABF7-93F0-45D8FAE4D99E}"/>
                </a:ext>
              </a:extLst>
            </p:cNvPr>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405;p14">
              <a:extLst>
                <a:ext uri="{FF2B5EF4-FFF2-40B4-BE49-F238E27FC236}">
                  <a16:creationId xmlns:a16="http://schemas.microsoft.com/office/drawing/2014/main" id="{94D6959B-72B3-0E7C-09E1-66F71F1A877E}"/>
                </a:ext>
              </a:extLst>
            </p:cNvPr>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406;p14">
              <a:extLst>
                <a:ext uri="{FF2B5EF4-FFF2-40B4-BE49-F238E27FC236}">
                  <a16:creationId xmlns:a16="http://schemas.microsoft.com/office/drawing/2014/main" id="{10A745D7-A45C-C61B-EB59-87332F76C916}"/>
                </a:ext>
              </a:extLst>
            </p:cNvPr>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407;p14">
              <a:extLst>
                <a:ext uri="{FF2B5EF4-FFF2-40B4-BE49-F238E27FC236}">
                  <a16:creationId xmlns:a16="http://schemas.microsoft.com/office/drawing/2014/main" id="{CA131B3C-C2D6-4640-2066-DCDDD86003F9}"/>
                </a:ext>
              </a:extLst>
            </p:cNvPr>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 name="图片 4" descr="2">
            <a:extLst>
              <a:ext uri="{FF2B5EF4-FFF2-40B4-BE49-F238E27FC236}">
                <a16:creationId xmlns:a16="http://schemas.microsoft.com/office/drawing/2014/main" id="{90375D5F-CA3A-E766-245D-6CE9C59904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66209" y="350502"/>
            <a:ext cx="5421086" cy="531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8" name="内容占位符 2">
            <a:extLst>
              <a:ext uri="{FF2B5EF4-FFF2-40B4-BE49-F238E27FC236}">
                <a16:creationId xmlns:a16="http://schemas.microsoft.com/office/drawing/2014/main" id="{CA7E202E-0C1C-0079-78F8-F2B33D15C01F}"/>
              </a:ext>
            </a:extLst>
          </p:cNvPr>
          <p:cNvSpPr txBox="1">
            <a:spLocks noChangeArrowheads="1"/>
          </p:cNvSpPr>
          <p:nvPr/>
        </p:nvSpPr>
        <p:spPr bwMode="auto">
          <a:xfrm>
            <a:off x="4730022" y="1832959"/>
            <a:ext cx="3476724" cy="12855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i="1" dirty="0">
                <a:latin typeface="+mj-lt"/>
              </a:rPr>
              <a:t>Chia sẻ cảm xúc của em sau khi đọc bài thơ này.</a:t>
            </a:r>
            <a:endParaRPr lang="en-SG" sz="3600" dirty="0">
              <a:latin typeface="+mj-lt"/>
            </a:endParaRPr>
          </a:p>
        </p:txBody>
      </p:sp>
      <p:sp>
        <p:nvSpPr>
          <p:cNvPr id="1170" name="Google Shape;1151;p61">
            <a:extLst>
              <a:ext uri="{FF2B5EF4-FFF2-40B4-BE49-F238E27FC236}">
                <a16:creationId xmlns:a16="http://schemas.microsoft.com/office/drawing/2014/main" id="{8E538BD4-F116-B14B-CAE5-CB2FEF499D79}"/>
              </a:ext>
            </a:extLst>
          </p:cNvPr>
          <p:cNvSpPr txBox="1">
            <a:spLocks/>
          </p:cNvSpPr>
          <p:nvPr/>
        </p:nvSpPr>
        <p:spPr>
          <a:xfrm>
            <a:off x="203429" y="1028778"/>
            <a:ext cx="3816092" cy="80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200"/>
              <a:buFont typeface="Livvic"/>
              <a:buNone/>
              <a:defRPr sz="3200" b="1" i="0" u="none" strike="noStrike" cap="none">
                <a:solidFill>
                  <a:schemeClr val="dk1"/>
                </a:solidFill>
                <a:latin typeface="Livvic"/>
                <a:ea typeface="Livvic"/>
                <a:cs typeface="Livvic"/>
                <a:sym typeface="Livvic"/>
              </a:defRPr>
            </a:lvl1pPr>
            <a:lvl2pPr marR="0" lvl="1"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2pPr>
            <a:lvl3pPr marR="0" lvl="2"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3pPr>
            <a:lvl4pPr marR="0" lvl="3"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4pPr>
            <a:lvl5pPr marR="0" lvl="4"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5pPr>
            <a:lvl6pPr marR="0" lvl="5"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6pPr>
            <a:lvl7pPr marR="0" lvl="6"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7pPr>
            <a:lvl8pPr marR="0" lvl="7"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8pPr>
            <a:lvl9pPr marR="0" lvl="8" algn="l" rtl="0">
              <a:lnSpc>
                <a:spcPct val="115000"/>
              </a:lnSpc>
              <a:spcBef>
                <a:spcPts val="0"/>
              </a:spcBef>
              <a:spcAft>
                <a:spcPts val="0"/>
              </a:spcAft>
              <a:buClr>
                <a:schemeClr val="dk1"/>
              </a:buClr>
              <a:buSzPts val="3200"/>
              <a:buFont typeface="Sora"/>
              <a:buNone/>
              <a:defRPr sz="3200" b="1" i="0" u="none" strike="noStrike" cap="none">
                <a:solidFill>
                  <a:schemeClr val="dk1"/>
                </a:solidFill>
                <a:latin typeface="Sora"/>
                <a:ea typeface="Sora"/>
                <a:cs typeface="Sora"/>
                <a:sym typeface="Sora"/>
              </a:defRPr>
            </a:lvl9pPr>
          </a:lstStyle>
          <a:p>
            <a:pPr algn="l"/>
            <a:r>
              <a:rPr lang="en-US" sz="4800" dirty="0">
                <a:latin typeface="Times New Roman" panose="02020603050405020304" pitchFamily="18" charset="0"/>
                <a:cs typeface="Times New Roman" panose="02020603050405020304" pitchFamily="18" charset="0"/>
              </a:rPr>
              <a:t>II. </a:t>
            </a:r>
            <a:r>
              <a:rPr lang="vi-VN" sz="4800" dirty="0">
                <a:latin typeface="Times New Roman" panose="02020603050405020304" pitchFamily="18" charset="0"/>
                <a:cs typeface="Times New Roman" panose="02020603050405020304" pitchFamily="18" charset="0"/>
              </a:rPr>
              <a:t>Suy ngẫm và phản hồi</a:t>
            </a:r>
            <a:r>
              <a:rPr lang="en-US" sz="4800" dirty="0">
                <a:latin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p:txBody>
      </p:sp>
      <p:pic>
        <p:nvPicPr>
          <p:cNvPr id="1171" name="Picture 20">
            <a:extLst>
              <a:ext uri="{FF2B5EF4-FFF2-40B4-BE49-F238E27FC236}">
                <a16:creationId xmlns:a16="http://schemas.microsoft.com/office/drawing/2014/main" id="{C2CF14CE-4FB1-F69F-F954-A01615C04DB2}"/>
              </a:ext>
            </a:extLst>
          </p:cNvPr>
          <p:cNvPicPr>
            <a:picLocks noChangeAspect="1"/>
          </p:cNvPicPr>
          <p:nvPr/>
        </p:nvPicPr>
        <p:blipFill>
          <a:blip r:embed="rId4"/>
          <a:stretch>
            <a:fillRect/>
          </a:stretch>
        </p:blipFill>
        <p:spPr>
          <a:xfrm rot="427896">
            <a:off x="8665990" y="1575655"/>
            <a:ext cx="171927" cy="1426176"/>
          </a:xfrm>
          <a:prstGeom prst="rect">
            <a:avLst/>
          </a:prstGeom>
          <a:noFill/>
          <a:ln w="9525">
            <a:noFill/>
          </a:ln>
        </p:spPr>
      </p:pic>
    </p:spTree>
    <p:extLst>
      <p:ext uri="{BB962C8B-B14F-4D97-AF65-F5344CB8AC3E}">
        <p14:creationId xmlns:p14="http://schemas.microsoft.com/office/powerpoint/2010/main" val="204459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68"/>
                                        </p:tgtEl>
                                        <p:attrNameLst>
                                          <p:attrName>style.visibility</p:attrName>
                                        </p:attrNameLst>
                                      </p:cBhvr>
                                      <p:to>
                                        <p:strVal val="visible"/>
                                      </p:to>
                                    </p:set>
                                    <p:animEffect transition="in" filter="randombar(horizontal)">
                                      <p:cBhvr>
                                        <p:cTn id="7" dur="500"/>
                                        <p:tgtEl>
                                          <p:spTgt spid="1168"/>
                                        </p:tgtEl>
                                      </p:cBhvr>
                                    </p:animEffect>
                                  </p:childTnLst>
                                </p:cTn>
                              </p:par>
                              <p:par>
                                <p:cTn id="8" presetID="14" presetClass="entr" presetSubtype="1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2239"/>
        <p:cNvGrpSpPr/>
        <p:nvPr/>
      </p:nvGrpSpPr>
      <p:grpSpPr>
        <a:xfrm>
          <a:off x="0" y="0"/>
          <a:ext cx="0" cy="0"/>
          <a:chOff x="0" y="0"/>
          <a:chExt cx="0" cy="0"/>
        </a:xfrm>
      </p:grpSpPr>
      <p:sp>
        <p:nvSpPr>
          <p:cNvPr id="2240" name="Google Shape;2240;p58"/>
          <p:cNvSpPr/>
          <p:nvPr/>
        </p:nvSpPr>
        <p:spPr>
          <a:xfrm>
            <a:off x="6854899" y="32386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8"/>
          <p:cNvSpPr txBox="1">
            <a:spLocks noGrp="1"/>
          </p:cNvSpPr>
          <p:nvPr>
            <p:ph type="ctrTitle"/>
          </p:nvPr>
        </p:nvSpPr>
        <p:spPr>
          <a:xfrm>
            <a:off x="3681083" y="1864679"/>
            <a:ext cx="5377100" cy="1055192"/>
          </a:xfrm>
          <a:prstGeom prst="rect">
            <a:avLst/>
          </a:prstGeom>
        </p:spPr>
        <p:txBody>
          <a:bodyPr spcFirstLastPara="1" wrap="square" lIns="91425" tIns="91425" rIns="91425" bIns="91425" anchor="b" anchorCtr="0">
            <a:noAutofit/>
          </a:bodyPr>
          <a:lstStyle/>
          <a:p>
            <a:pPr marL="0" marR="0" algn="just">
              <a:spcBef>
                <a:spcPts val="0"/>
              </a:spcBef>
              <a:spcAft>
                <a:spcPts val="0"/>
              </a:spcAft>
            </a:pPr>
            <a:r>
              <a:rPr lang="vi-VN" sz="3200" b="1" i="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hâm phục sức sống mãnh liệt của con người và vạn vật trên đảo Sơn Ca bất chấp môi trường sống khắc nghiệt, đầy thử thách.</a:t>
            </a:r>
            <a:endParaRPr lang="en-SG" sz="3200" b="1" i="1"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2258" name="Google Shape;2258;p58"/>
          <p:cNvGrpSpPr/>
          <p:nvPr/>
        </p:nvGrpSpPr>
        <p:grpSpPr>
          <a:xfrm flipH="1">
            <a:off x="177532" y="296770"/>
            <a:ext cx="980825" cy="519800"/>
            <a:chOff x="2468025" y="734125"/>
            <a:chExt cx="980825" cy="519800"/>
          </a:xfrm>
        </p:grpSpPr>
        <p:sp>
          <p:nvSpPr>
            <p:cNvPr id="2259" name="Google Shape;2259;p5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27;p3">
            <a:extLst>
              <a:ext uri="{FF2B5EF4-FFF2-40B4-BE49-F238E27FC236}">
                <a16:creationId xmlns:a16="http://schemas.microsoft.com/office/drawing/2014/main" id="{24FDBD54-DBBE-C984-C438-F581D1D49F66}"/>
              </a:ext>
            </a:extLst>
          </p:cNvPr>
          <p:cNvGrpSpPr/>
          <p:nvPr/>
        </p:nvGrpSpPr>
        <p:grpSpPr>
          <a:xfrm flipH="1">
            <a:off x="1158357" y="293581"/>
            <a:ext cx="586426" cy="350694"/>
            <a:chOff x="2468025" y="734125"/>
            <a:chExt cx="980825" cy="519800"/>
          </a:xfrm>
        </p:grpSpPr>
        <p:sp>
          <p:nvSpPr>
            <p:cNvPr id="5" name="Google Shape;28;p3">
              <a:extLst>
                <a:ext uri="{FF2B5EF4-FFF2-40B4-BE49-F238E27FC236}">
                  <a16:creationId xmlns:a16="http://schemas.microsoft.com/office/drawing/2014/main" id="{591390F6-D5EA-B0AC-FB22-4B9584C1F328}"/>
                </a:ext>
              </a:extLst>
            </p:cNvPr>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p3">
              <a:extLst>
                <a:ext uri="{FF2B5EF4-FFF2-40B4-BE49-F238E27FC236}">
                  <a16:creationId xmlns:a16="http://schemas.microsoft.com/office/drawing/2014/main" id="{0E2DCB77-2338-DE75-C402-1E0F1BA4A878}"/>
                </a:ext>
              </a:extLst>
            </p:cNvPr>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p3">
              <a:extLst>
                <a:ext uri="{FF2B5EF4-FFF2-40B4-BE49-F238E27FC236}">
                  <a16:creationId xmlns:a16="http://schemas.microsoft.com/office/drawing/2014/main" id="{4BF98303-EA8A-7CA3-34D2-EED17F49E74B}"/>
                </a:ext>
              </a:extLst>
            </p:cNvPr>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448;p16">
            <a:extLst>
              <a:ext uri="{FF2B5EF4-FFF2-40B4-BE49-F238E27FC236}">
                <a16:creationId xmlns:a16="http://schemas.microsoft.com/office/drawing/2014/main" id="{789C21EA-A73B-0008-A401-F5D709939D7C}"/>
              </a:ext>
            </a:extLst>
          </p:cNvPr>
          <p:cNvGrpSpPr/>
          <p:nvPr/>
        </p:nvGrpSpPr>
        <p:grpSpPr>
          <a:xfrm>
            <a:off x="8044217" y="2842476"/>
            <a:ext cx="437425" cy="778167"/>
            <a:chOff x="7057193" y="3112192"/>
            <a:chExt cx="1033425" cy="1312120"/>
          </a:xfrm>
        </p:grpSpPr>
        <p:sp>
          <p:nvSpPr>
            <p:cNvPr id="9" name="Google Shape;449;p16">
              <a:extLst>
                <a:ext uri="{FF2B5EF4-FFF2-40B4-BE49-F238E27FC236}">
                  <a16:creationId xmlns:a16="http://schemas.microsoft.com/office/drawing/2014/main" id="{D1C4D6AD-4B1B-0B99-304B-C7194B56FB19}"/>
                </a:ext>
              </a:extLst>
            </p:cNvPr>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0;p16">
              <a:extLst>
                <a:ext uri="{FF2B5EF4-FFF2-40B4-BE49-F238E27FC236}">
                  <a16:creationId xmlns:a16="http://schemas.microsoft.com/office/drawing/2014/main" id="{FE5235AE-6D77-96C4-A59B-A6D6B181DB5F}"/>
                </a:ext>
              </a:extLst>
            </p:cNvPr>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1;p16">
              <a:extLst>
                <a:ext uri="{FF2B5EF4-FFF2-40B4-BE49-F238E27FC236}">
                  <a16:creationId xmlns:a16="http://schemas.microsoft.com/office/drawing/2014/main" id="{AC1A0646-C67E-6B7F-1050-2011038378FC}"/>
                </a:ext>
              </a:extLst>
            </p:cNvPr>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2;p16">
              <a:extLst>
                <a:ext uri="{FF2B5EF4-FFF2-40B4-BE49-F238E27FC236}">
                  <a16:creationId xmlns:a16="http://schemas.microsoft.com/office/drawing/2014/main" id="{E4F9855F-2208-A340-9415-635DA2534154}"/>
                </a:ext>
              </a:extLst>
            </p:cNvPr>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3;p16">
              <a:extLst>
                <a:ext uri="{FF2B5EF4-FFF2-40B4-BE49-F238E27FC236}">
                  <a16:creationId xmlns:a16="http://schemas.microsoft.com/office/drawing/2014/main" id="{CC1D8E1B-E6EE-025C-7F96-C0DE6F0FF4C0}"/>
                </a:ext>
              </a:extLst>
            </p:cNvPr>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54;p16">
              <a:extLst>
                <a:ext uri="{FF2B5EF4-FFF2-40B4-BE49-F238E27FC236}">
                  <a16:creationId xmlns:a16="http://schemas.microsoft.com/office/drawing/2014/main" id="{C1390230-BE9F-8048-7C33-88E6650E504E}"/>
                </a:ext>
              </a:extLst>
            </p:cNvPr>
            <p:cNvGrpSpPr/>
            <p:nvPr/>
          </p:nvGrpSpPr>
          <p:grpSpPr>
            <a:xfrm>
              <a:off x="7057193" y="3112192"/>
              <a:ext cx="1033425" cy="1312120"/>
              <a:chOff x="7065180" y="2634629"/>
              <a:chExt cx="1033425" cy="1312120"/>
            </a:xfrm>
          </p:grpSpPr>
          <p:sp>
            <p:nvSpPr>
              <p:cNvPr id="15" name="Google Shape;455;p16">
                <a:extLst>
                  <a:ext uri="{FF2B5EF4-FFF2-40B4-BE49-F238E27FC236}">
                    <a16:creationId xmlns:a16="http://schemas.microsoft.com/office/drawing/2014/main" id="{6D6400D0-86EC-18F0-8360-F3238BCDF819}"/>
                  </a:ext>
                </a:extLst>
              </p:cNvPr>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6;p16">
                <a:extLst>
                  <a:ext uri="{FF2B5EF4-FFF2-40B4-BE49-F238E27FC236}">
                    <a16:creationId xmlns:a16="http://schemas.microsoft.com/office/drawing/2014/main" id="{2E6AC233-D989-8D35-6B94-BCE90CA26727}"/>
                  </a:ext>
                </a:extLst>
              </p:cNvPr>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7;p16">
                <a:extLst>
                  <a:ext uri="{FF2B5EF4-FFF2-40B4-BE49-F238E27FC236}">
                    <a16:creationId xmlns:a16="http://schemas.microsoft.com/office/drawing/2014/main" id="{9FECF7DA-95DA-0F18-1745-8F4A34133489}"/>
                  </a:ext>
                </a:extLst>
              </p:cNvPr>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8;p16">
                <a:extLst>
                  <a:ext uri="{FF2B5EF4-FFF2-40B4-BE49-F238E27FC236}">
                    <a16:creationId xmlns:a16="http://schemas.microsoft.com/office/drawing/2014/main" id="{B717545F-5C85-B9E4-B4A6-E8EDF9A7BA4D}"/>
                  </a:ext>
                </a:extLst>
              </p:cNvPr>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9;p16">
                <a:extLst>
                  <a:ext uri="{FF2B5EF4-FFF2-40B4-BE49-F238E27FC236}">
                    <a16:creationId xmlns:a16="http://schemas.microsoft.com/office/drawing/2014/main" id="{4C81FB32-F0EF-7843-DF44-8DB1F1D391E5}"/>
                  </a:ext>
                </a:extLst>
              </p:cNvPr>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0;p16">
                <a:extLst>
                  <a:ext uri="{FF2B5EF4-FFF2-40B4-BE49-F238E27FC236}">
                    <a16:creationId xmlns:a16="http://schemas.microsoft.com/office/drawing/2014/main" id="{7F091412-58A6-12A8-585F-B709FDF82E32}"/>
                  </a:ext>
                </a:extLst>
              </p:cNvPr>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1;p16">
                <a:extLst>
                  <a:ext uri="{FF2B5EF4-FFF2-40B4-BE49-F238E27FC236}">
                    <a16:creationId xmlns:a16="http://schemas.microsoft.com/office/drawing/2014/main" id="{47AD5B35-EAC5-30C2-6E14-C93AE92B67D7}"/>
                  </a:ext>
                </a:extLst>
              </p:cNvPr>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2;p16">
                <a:extLst>
                  <a:ext uri="{FF2B5EF4-FFF2-40B4-BE49-F238E27FC236}">
                    <a16:creationId xmlns:a16="http://schemas.microsoft.com/office/drawing/2014/main" id="{E651CD52-1E0A-9983-C5BC-C098726061A8}"/>
                  </a:ext>
                </a:extLst>
              </p:cNvPr>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3;p16">
                <a:extLst>
                  <a:ext uri="{FF2B5EF4-FFF2-40B4-BE49-F238E27FC236}">
                    <a16:creationId xmlns:a16="http://schemas.microsoft.com/office/drawing/2014/main" id="{B3E46B24-3F0E-0BF7-E33B-09B64272B922}"/>
                  </a:ext>
                </a:extLst>
              </p:cNvPr>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4;p16">
                <a:extLst>
                  <a:ext uri="{FF2B5EF4-FFF2-40B4-BE49-F238E27FC236}">
                    <a16:creationId xmlns:a16="http://schemas.microsoft.com/office/drawing/2014/main" id="{5919D13F-784A-9909-FFC9-5C09BF669448}"/>
                  </a:ext>
                </a:extLst>
              </p:cNvPr>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5;p16">
                <a:extLst>
                  <a:ext uri="{FF2B5EF4-FFF2-40B4-BE49-F238E27FC236}">
                    <a16:creationId xmlns:a16="http://schemas.microsoft.com/office/drawing/2014/main" id="{BAAAE42D-0127-C344-1471-0AB25B70D968}"/>
                  </a:ext>
                </a:extLst>
              </p:cNvPr>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6;p16">
                <a:extLst>
                  <a:ext uri="{FF2B5EF4-FFF2-40B4-BE49-F238E27FC236}">
                    <a16:creationId xmlns:a16="http://schemas.microsoft.com/office/drawing/2014/main" id="{ADFA438E-A6D7-4F47-1CA9-EAF263EFFA2E}"/>
                  </a:ext>
                </a:extLst>
              </p:cNvPr>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7;p16">
                <a:extLst>
                  <a:ext uri="{FF2B5EF4-FFF2-40B4-BE49-F238E27FC236}">
                    <a16:creationId xmlns:a16="http://schemas.microsoft.com/office/drawing/2014/main" id="{DB178602-760A-57B4-5300-AB38E53EF407}"/>
                  </a:ext>
                </a:extLst>
              </p:cNvPr>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8;p16">
                <a:extLst>
                  <a:ext uri="{FF2B5EF4-FFF2-40B4-BE49-F238E27FC236}">
                    <a16:creationId xmlns:a16="http://schemas.microsoft.com/office/drawing/2014/main" id="{13E4AA8B-9185-5431-4943-61245D7BE118}"/>
                  </a:ext>
                </a:extLst>
              </p:cNvPr>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9;p16">
                <a:extLst>
                  <a:ext uri="{FF2B5EF4-FFF2-40B4-BE49-F238E27FC236}">
                    <a16:creationId xmlns:a16="http://schemas.microsoft.com/office/drawing/2014/main" id="{4AF0C906-6BCB-BF1F-8E35-976F14ED005B}"/>
                  </a:ext>
                </a:extLst>
              </p:cNvPr>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0;p16">
                <a:extLst>
                  <a:ext uri="{FF2B5EF4-FFF2-40B4-BE49-F238E27FC236}">
                    <a16:creationId xmlns:a16="http://schemas.microsoft.com/office/drawing/2014/main" id="{C78DB3CF-6DCF-72E4-7A06-1B8196735E6F}"/>
                  </a:ext>
                </a:extLst>
              </p:cNvPr>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1;p16">
                <a:extLst>
                  <a:ext uri="{FF2B5EF4-FFF2-40B4-BE49-F238E27FC236}">
                    <a16:creationId xmlns:a16="http://schemas.microsoft.com/office/drawing/2014/main" id="{88C0B090-3AD6-EB9C-2241-29285FC49087}"/>
                  </a:ext>
                </a:extLst>
              </p:cNvPr>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2;p16">
                <a:extLst>
                  <a:ext uri="{FF2B5EF4-FFF2-40B4-BE49-F238E27FC236}">
                    <a16:creationId xmlns:a16="http://schemas.microsoft.com/office/drawing/2014/main" id="{4AD009D3-7B1D-84EF-E4F6-A5A75988F0FF}"/>
                  </a:ext>
                </a:extLst>
              </p:cNvPr>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73;p16">
                <a:extLst>
                  <a:ext uri="{FF2B5EF4-FFF2-40B4-BE49-F238E27FC236}">
                    <a16:creationId xmlns:a16="http://schemas.microsoft.com/office/drawing/2014/main" id="{3B6C5C53-33E3-4567-4D8F-889F498EB1FD}"/>
                  </a:ext>
                </a:extLst>
              </p:cNvPr>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Google Shape;448;p16">
            <a:extLst>
              <a:ext uri="{FF2B5EF4-FFF2-40B4-BE49-F238E27FC236}">
                <a16:creationId xmlns:a16="http://schemas.microsoft.com/office/drawing/2014/main" id="{D3D20567-BC59-6A07-ACCC-479B483F4F8D}"/>
              </a:ext>
            </a:extLst>
          </p:cNvPr>
          <p:cNvGrpSpPr/>
          <p:nvPr/>
        </p:nvGrpSpPr>
        <p:grpSpPr>
          <a:xfrm>
            <a:off x="7317672" y="3434015"/>
            <a:ext cx="1033425" cy="1312120"/>
            <a:chOff x="7057193" y="3112192"/>
            <a:chExt cx="1033425" cy="1312120"/>
          </a:xfrm>
        </p:grpSpPr>
        <p:sp>
          <p:nvSpPr>
            <p:cNvPr id="35" name="Google Shape;449;p16">
              <a:extLst>
                <a:ext uri="{FF2B5EF4-FFF2-40B4-BE49-F238E27FC236}">
                  <a16:creationId xmlns:a16="http://schemas.microsoft.com/office/drawing/2014/main" id="{C8F21C20-4337-2C51-0A5D-CBAFE48EF77A}"/>
                </a:ext>
              </a:extLst>
            </p:cNvPr>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0;p16">
              <a:extLst>
                <a:ext uri="{FF2B5EF4-FFF2-40B4-BE49-F238E27FC236}">
                  <a16:creationId xmlns:a16="http://schemas.microsoft.com/office/drawing/2014/main" id="{07FD9A67-779D-5950-5C20-839982B0F498}"/>
                </a:ext>
              </a:extLst>
            </p:cNvPr>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1;p16">
              <a:extLst>
                <a:ext uri="{FF2B5EF4-FFF2-40B4-BE49-F238E27FC236}">
                  <a16:creationId xmlns:a16="http://schemas.microsoft.com/office/drawing/2014/main" id="{AF84D329-0C96-F5F6-51DA-64A0A56206F3}"/>
                </a:ext>
              </a:extLst>
            </p:cNvPr>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2;p16">
              <a:extLst>
                <a:ext uri="{FF2B5EF4-FFF2-40B4-BE49-F238E27FC236}">
                  <a16:creationId xmlns:a16="http://schemas.microsoft.com/office/drawing/2014/main" id="{12C815E5-BCA1-4C34-28AA-3EAE05610DA5}"/>
                </a:ext>
              </a:extLst>
            </p:cNvPr>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3;p16">
              <a:extLst>
                <a:ext uri="{FF2B5EF4-FFF2-40B4-BE49-F238E27FC236}">
                  <a16:creationId xmlns:a16="http://schemas.microsoft.com/office/drawing/2014/main" id="{649B5BB1-0651-5558-58E6-48725F6755D2}"/>
                </a:ext>
              </a:extLst>
            </p:cNvPr>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54;p16">
              <a:extLst>
                <a:ext uri="{FF2B5EF4-FFF2-40B4-BE49-F238E27FC236}">
                  <a16:creationId xmlns:a16="http://schemas.microsoft.com/office/drawing/2014/main" id="{245AB475-B91C-C1A4-8138-2396F3BC1047}"/>
                </a:ext>
              </a:extLst>
            </p:cNvPr>
            <p:cNvGrpSpPr/>
            <p:nvPr/>
          </p:nvGrpSpPr>
          <p:grpSpPr>
            <a:xfrm>
              <a:off x="7057193" y="3112192"/>
              <a:ext cx="1033425" cy="1312120"/>
              <a:chOff x="7065180" y="2634629"/>
              <a:chExt cx="1033425" cy="1312120"/>
            </a:xfrm>
          </p:grpSpPr>
          <p:sp>
            <p:nvSpPr>
              <p:cNvPr id="41" name="Google Shape;455;p16">
                <a:extLst>
                  <a:ext uri="{FF2B5EF4-FFF2-40B4-BE49-F238E27FC236}">
                    <a16:creationId xmlns:a16="http://schemas.microsoft.com/office/drawing/2014/main" id="{A0533A96-76A9-013E-5655-9A966066B077}"/>
                  </a:ext>
                </a:extLst>
              </p:cNvPr>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6;p16">
                <a:extLst>
                  <a:ext uri="{FF2B5EF4-FFF2-40B4-BE49-F238E27FC236}">
                    <a16:creationId xmlns:a16="http://schemas.microsoft.com/office/drawing/2014/main" id="{3718DBC3-38BB-5EF5-BB85-05CD44A3E6AD}"/>
                  </a:ext>
                </a:extLst>
              </p:cNvPr>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7;p16">
                <a:extLst>
                  <a:ext uri="{FF2B5EF4-FFF2-40B4-BE49-F238E27FC236}">
                    <a16:creationId xmlns:a16="http://schemas.microsoft.com/office/drawing/2014/main" id="{F12F634D-00D5-7953-72BB-819809DBE60B}"/>
                  </a:ext>
                </a:extLst>
              </p:cNvPr>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8;p16">
                <a:extLst>
                  <a:ext uri="{FF2B5EF4-FFF2-40B4-BE49-F238E27FC236}">
                    <a16:creationId xmlns:a16="http://schemas.microsoft.com/office/drawing/2014/main" id="{75823007-F5A5-9CCB-1900-36A4F3043B16}"/>
                  </a:ext>
                </a:extLst>
              </p:cNvPr>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9;p16">
                <a:extLst>
                  <a:ext uri="{FF2B5EF4-FFF2-40B4-BE49-F238E27FC236}">
                    <a16:creationId xmlns:a16="http://schemas.microsoft.com/office/drawing/2014/main" id="{36C5D534-BA96-62CB-0201-D4E20A8E5017}"/>
                  </a:ext>
                </a:extLst>
              </p:cNvPr>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0;p16">
                <a:extLst>
                  <a:ext uri="{FF2B5EF4-FFF2-40B4-BE49-F238E27FC236}">
                    <a16:creationId xmlns:a16="http://schemas.microsoft.com/office/drawing/2014/main" id="{EE1AE7D7-EBFE-6749-6CA1-01EA6C7CA4DF}"/>
                  </a:ext>
                </a:extLst>
              </p:cNvPr>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61;p16">
                <a:extLst>
                  <a:ext uri="{FF2B5EF4-FFF2-40B4-BE49-F238E27FC236}">
                    <a16:creationId xmlns:a16="http://schemas.microsoft.com/office/drawing/2014/main" id="{7B0A0DF4-0A61-6866-4D4F-A507447BFED6}"/>
                  </a:ext>
                </a:extLst>
              </p:cNvPr>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2;p16">
                <a:extLst>
                  <a:ext uri="{FF2B5EF4-FFF2-40B4-BE49-F238E27FC236}">
                    <a16:creationId xmlns:a16="http://schemas.microsoft.com/office/drawing/2014/main" id="{D56693D0-F3F2-7289-E0AC-56BDB96671BA}"/>
                  </a:ext>
                </a:extLst>
              </p:cNvPr>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3;p16">
                <a:extLst>
                  <a:ext uri="{FF2B5EF4-FFF2-40B4-BE49-F238E27FC236}">
                    <a16:creationId xmlns:a16="http://schemas.microsoft.com/office/drawing/2014/main" id="{4BB15785-476F-75B3-35E8-9D7D6A1D25F4}"/>
                  </a:ext>
                </a:extLst>
              </p:cNvPr>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4;p16">
                <a:extLst>
                  <a:ext uri="{FF2B5EF4-FFF2-40B4-BE49-F238E27FC236}">
                    <a16:creationId xmlns:a16="http://schemas.microsoft.com/office/drawing/2014/main" id="{81C98824-88F0-F9CF-1CFC-72012AD70375}"/>
                  </a:ext>
                </a:extLst>
              </p:cNvPr>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5;p16">
                <a:extLst>
                  <a:ext uri="{FF2B5EF4-FFF2-40B4-BE49-F238E27FC236}">
                    <a16:creationId xmlns:a16="http://schemas.microsoft.com/office/drawing/2014/main" id="{977144D3-63D8-2545-EC3B-9656F86C71F9}"/>
                  </a:ext>
                </a:extLst>
              </p:cNvPr>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6;p16">
                <a:extLst>
                  <a:ext uri="{FF2B5EF4-FFF2-40B4-BE49-F238E27FC236}">
                    <a16:creationId xmlns:a16="http://schemas.microsoft.com/office/drawing/2014/main" id="{2384B1CB-8926-7E16-CEFC-90071E3134C0}"/>
                  </a:ext>
                </a:extLst>
              </p:cNvPr>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7;p16">
                <a:extLst>
                  <a:ext uri="{FF2B5EF4-FFF2-40B4-BE49-F238E27FC236}">
                    <a16:creationId xmlns:a16="http://schemas.microsoft.com/office/drawing/2014/main" id="{4A7D7AFB-54FC-C441-FCBA-786B9B77F975}"/>
                  </a:ext>
                </a:extLst>
              </p:cNvPr>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8;p16">
                <a:extLst>
                  <a:ext uri="{FF2B5EF4-FFF2-40B4-BE49-F238E27FC236}">
                    <a16:creationId xmlns:a16="http://schemas.microsoft.com/office/drawing/2014/main" id="{7E0860ED-20B5-C601-0635-7A927AD30358}"/>
                  </a:ext>
                </a:extLst>
              </p:cNvPr>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9;p16">
                <a:extLst>
                  <a:ext uri="{FF2B5EF4-FFF2-40B4-BE49-F238E27FC236}">
                    <a16:creationId xmlns:a16="http://schemas.microsoft.com/office/drawing/2014/main" id="{568C5B3F-8FB7-E6A9-B9EB-7EEFD9AE76D0}"/>
                  </a:ext>
                </a:extLst>
              </p:cNvPr>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70;p16">
                <a:extLst>
                  <a:ext uri="{FF2B5EF4-FFF2-40B4-BE49-F238E27FC236}">
                    <a16:creationId xmlns:a16="http://schemas.microsoft.com/office/drawing/2014/main" id="{AA1CE0A6-E9A4-61A4-28FA-6DBC8DE85FE1}"/>
                  </a:ext>
                </a:extLst>
              </p:cNvPr>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71;p16">
                <a:extLst>
                  <a:ext uri="{FF2B5EF4-FFF2-40B4-BE49-F238E27FC236}">
                    <a16:creationId xmlns:a16="http://schemas.microsoft.com/office/drawing/2014/main" id="{0BDA8AB3-E49F-28C8-8EDB-A75614BB25FD}"/>
                  </a:ext>
                </a:extLst>
              </p:cNvPr>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72;p16">
                <a:extLst>
                  <a:ext uri="{FF2B5EF4-FFF2-40B4-BE49-F238E27FC236}">
                    <a16:creationId xmlns:a16="http://schemas.microsoft.com/office/drawing/2014/main" id="{0BBA5B5F-5B55-8692-74F2-ADC5EF35DE46}"/>
                  </a:ext>
                </a:extLst>
              </p:cNvPr>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73;p16">
                <a:extLst>
                  <a:ext uri="{FF2B5EF4-FFF2-40B4-BE49-F238E27FC236}">
                    <a16:creationId xmlns:a16="http://schemas.microsoft.com/office/drawing/2014/main" id="{AF88744C-40F6-E1AD-D880-E993338A6C0B}"/>
                  </a:ext>
                </a:extLst>
              </p:cNvPr>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20">
            <a:extLst>
              <a:ext uri="{FF2B5EF4-FFF2-40B4-BE49-F238E27FC236}">
                <a16:creationId xmlns:a16="http://schemas.microsoft.com/office/drawing/2014/main" id="{C5700780-4831-BE69-0E34-6B5E820CFCE9}"/>
              </a:ext>
            </a:extLst>
          </p:cNvPr>
          <p:cNvPicPr>
            <a:picLocks noChangeAspect="1"/>
          </p:cNvPicPr>
          <p:nvPr/>
        </p:nvPicPr>
        <p:blipFill>
          <a:blip r:embed="rId3"/>
          <a:stretch>
            <a:fillRect/>
          </a:stretch>
        </p:blipFill>
        <p:spPr>
          <a:xfrm rot="1096701">
            <a:off x="8770564" y="2638561"/>
            <a:ext cx="180433" cy="142617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41"/>
                                        </p:tgtEl>
                                        <p:attrNameLst>
                                          <p:attrName>style.visibility</p:attrName>
                                        </p:attrNameLst>
                                      </p:cBhvr>
                                      <p:to>
                                        <p:strVal val="visible"/>
                                      </p:to>
                                    </p:set>
                                    <p:animEffect transition="in" filter="wipe(down)">
                                      <p:cBhvr>
                                        <p:cTn id="7" dur="500"/>
                                        <p:tgtEl>
                                          <p:spTgt spid="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1023</Words>
  <Application>Microsoft Macintosh PowerPoint</Application>
  <PresentationFormat>On-screen Show (16:9)</PresentationFormat>
  <Paragraphs>85</Paragraphs>
  <Slides>19</Slides>
  <Notes>15</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Calibri</vt:lpstr>
      <vt:lpstr>Public Sans</vt:lpstr>
      <vt:lpstr>Dela Gothic One</vt:lpstr>
      <vt:lpstr>Sora</vt:lpstr>
      <vt:lpstr>Times New Roman</vt:lpstr>
      <vt:lpstr>Arial</vt:lpstr>
      <vt:lpstr>Fredoka</vt:lpstr>
      <vt:lpstr>Satisfy</vt:lpstr>
      <vt:lpstr>微软雅黑</vt:lpstr>
      <vt:lpstr>ABeeZee</vt:lpstr>
      <vt:lpstr>Livvic</vt:lpstr>
      <vt:lpstr>Tw Cen MT</vt:lpstr>
      <vt:lpstr>Castaway in a Desert Island by Slidesgo</vt:lpstr>
      <vt:lpstr>Droplet</vt:lpstr>
      <vt:lpstr>  Tiết 89   Đọc kết nối chủ điểm Đảo Sơn Ca   -Lê Cảnh Nhạc-</vt:lpstr>
      <vt:lpstr>PowerPoint Presentation</vt:lpstr>
      <vt:lpstr>PowerPoint Presentation</vt:lpstr>
      <vt:lpstr>PowerPoint Presentation</vt:lpstr>
      <vt:lpstr>I. Trải nghiệm cùng văn bản</vt:lpstr>
      <vt:lpstr>PowerPoint Presentation</vt:lpstr>
      <vt:lpstr>PowerPoint Presentation</vt:lpstr>
      <vt:lpstr>1. Câu 1</vt:lpstr>
      <vt:lpstr>Khâm phục sức sống mãnh liệt của con người và vạn vật trên đảo Sơn Ca bất chấp môi trường sống khắc nghiệt, đầy thử thách.</vt:lpstr>
      <vt:lpstr>2. Câu 2</vt:lpstr>
      <vt:lpstr>2. Câu 2</vt:lpstr>
      <vt:lpstr>2. Câu 2</vt:lpstr>
      <vt:lpstr>3. Câu 3</vt:lpstr>
      <vt:lpstr>PowerPoint Presentation</vt:lpstr>
      <vt:lpstr>3. Câu 3</vt:lpstr>
      <vt:lpstr>4. Câu 4</vt:lpstr>
      <vt:lpstr>4. Câu 4</vt:lpstr>
      <vt:lpstr>Hoạt động luyện tập</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Đảo Sơn Ca   -Lê Cảnh Nhạc-</dc:title>
  <dc:creator>Admin</dc:creator>
  <cp:lastModifiedBy>Microsoft Office User</cp:lastModifiedBy>
  <cp:revision>16</cp:revision>
  <dcterms:modified xsi:type="dcterms:W3CDTF">2025-04-04T15:12:27Z</dcterms:modified>
</cp:coreProperties>
</file>