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1" r:id="rId2"/>
    <p:sldId id="256" r:id="rId3"/>
    <p:sldId id="302" r:id="rId4"/>
    <p:sldId id="279" r:id="rId5"/>
    <p:sldId id="276" r:id="rId6"/>
    <p:sldId id="331" r:id="rId7"/>
    <p:sldId id="332" r:id="rId8"/>
    <p:sldId id="336" r:id="rId9"/>
    <p:sldId id="333" r:id="rId10"/>
    <p:sldId id="334" r:id="rId11"/>
    <p:sldId id="314" r:id="rId12"/>
    <p:sldId id="330" r:id="rId13"/>
    <p:sldId id="33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87CD"/>
    <a:srgbClr val="FBCDCD"/>
    <a:srgbClr val="E0702A"/>
    <a:srgbClr val="EF4B66"/>
    <a:srgbClr val="7192A9"/>
    <a:srgbClr val="F7A5A5"/>
    <a:srgbClr val="F37D91"/>
    <a:srgbClr val="F26649"/>
    <a:srgbClr val="F3F6F6"/>
    <a:srgbClr val="D8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9AC98E-B971-974C-B2DB-7EE6809CC640}" v="109" dt="2022-12-15T17:21:27.9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72" autoAdjust="0"/>
    <p:restoredTop sz="94628"/>
  </p:normalViewPr>
  <p:slideViewPr>
    <p:cSldViewPr snapToGrid="0" showGuides="1">
      <p:cViewPr varScale="1">
        <p:scale>
          <a:sx n="106" d="100"/>
          <a:sy n="106" d="100"/>
        </p:scale>
        <p:origin x="90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úc Quỳnh Võ Thị" userId="d3a72b9751383f94" providerId="LiveId" clId="{5A1A86D3-4A24-C849-86B4-43A5BC6CCAF0}"/>
    <pc:docChg chg="undo custSel modSld">
      <pc:chgData name="Trúc Quỳnh Võ Thị" userId="d3a72b9751383f94" providerId="LiveId" clId="{5A1A86D3-4A24-C849-86B4-43A5BC6CCAF0}" dt="2022-12-11T15:53:14.544" v="364" actId="14100"/>
      <pc:docMkLst>
        <pc:docMk/>
      </pc:docMkLst>
      <pc:sldChg chg="delSp modSp mod">
        <pc:chgData name="Trúc Quỳnh Võ Thị" userId="d3a72b9751383f94" providerId="LiveId" clId="{5A1A86D3-4A24-C849-86B4-43A5BC6CCAF0}" dt="2022-12-10T17:26:38.408" v="12" actId="478"/>
        <pc:sldMkLst>
          <pc:docMk/>
          <pc:sldMk cId="252621157" sldId="256"/>
        </pc:sldMkLst>
        <pc:spChg chg="mod">
          <ac:chgData name="Trúc Quỳnh Võ Thị" userId="d3a72b9751383f94" providerId="LiveId" clId="{5A1A86D3-4A24-C849-86B4-43A5BC6CCAF0}" dt="2022-12-10T17:26:32.286" v="1" actId="14100"/>
          <ac:spMkLst>
            <pc:docMk/>
            <pc:sldMk cId="252621157" sldId="256"/>
            <ac:spMk id="36" creationId="{00000000-0000-0000-0000-000000000000}"/>
          </ac:spMkLst>
        </pc:spChg>
        <pc:spChg chg="mod">
          <ac:chgData name="Trúc Quỳnh Võ Thị" userId="d3a72b9751383f94" providerId="LiveId" clId="{5A1A86D3-4A24-C849-86B4-43A5BC6CCAF0}" dt="2022-12-10T17:26:36.387" v="11" actId="20577"/>
          <ac:spMkLst>
            <pc:docMk/>
            <pc:sldMk cId="252621157" sldId="256"/>
            <ac:spMk id="41" creationId="{00000000-0000-0000-0000-000000000000}"/>
          </ac:spMkLst>
        </pc:spChg>
        <pc:spChg chg="del">
          <ac:chgData name="Trúc Quỳnh Võ Thị" userId="d3a72b9751383f94" providerId="LiveId" clId="{5A1A86D3-4A24-C849-86B4-43A5BC6CCAF0}" dt="2022-12-10T17:26:38.408" v="12" actId="478"/>
          <ac:spMkLst>
            <pc:docMk/>
            <pc:sldMk cId="252621157" sldId="256"/>
            <ac:spMk id="43" creationId="{607B7897-B16D-44E3-91AE-9D0FF2697117}"/>
          </ac:spMkLst>
        </pc:spChg>
      </pc:sldChg>
      <pc:sldChg chg="modSp mod">
        <pc:chgData name="Trúc Quỳnh Võ Thị" userId="d3a72b9751383f94" providerId="LiveId" clId="{5A1A86D3-4A24-C849-86B4-43A5BC6CCAF0}" dt="2022-12-11T15:28:06.505" v="248" actId="20577"/>
        <pc:sldMkLst>
          <pc:docMk/>
          <pc:sldMk cId="3404845292" sldId="279"/>
        </pc:sldMkLst>
        <pc:spChg chg="mod">
          <ac:chgData name="Trúc Quỳnh Võ Thị" userId="d3a72b9751383f94" providerId="LiveId" clId="{5A1A86D3-4A24-C849-86B4-43A5BC6CCAF0}" dt="2022-12-11T15:28:06.505" v="248" actId="20577"/>
          <ac:spMkLst>
            <pc:docMk/>
            <pc:sldMk cId="3404845292" sldId="279"/>
            <ac:spMk id="3" creationId="{6D0A8CB0-30FF-B78C-5082-993C1F749EDC}"/>
          </ac:spMkLst>
        </pc:spChg>
      </pc:sldChg>
      <pc:sldChg chg="modSp mod">
        <pc:chgData name="Trúc Quỳnh Võ Thị" userId="d3a72b9751383f94" providerId="LiveId" clId="{5A1A86D3-4A24-C849-86B4-43A5BC6CCAF0}" dt="2022-12-10T17:27:11.507" v="21"/>
        <pc:sldMkLst>
          <pc:docMk/>
          <pc:sldMk cId="658201877" sldId="302"/>
        </pc:sldMkLst>
        <pc:spChg chg="mod">
          <ac:chgData name="Trúc Quỳnh Võ Thị" userId="d3a72b9751383f94" providerId="LiveId" clId="{5A1A86D3-4A24-C849-86B4-43A5BC6CCAF0}" dt="2022-12-10T17:26:49.414" v="13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rúc Quỳnh Võ Thị" userId="d3a72b9751383f94" providerId="LiveId" clId="{5A1A86D3-4A24-C849-86B4-43A5BC6CCAF0}" dt="2022-12-10T17:27:11.507" v="21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rúc Quỳnh Võ Thị" userId="d3a72b9751383f94" providerId="LiveId" clId="{5A1A86D3-4A24-C849-86B4-43A5BC6CCAF0}" dt="2022-12-10T17:27:03.802" v="20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rúc Quỳnh Võ Thị" userId="d3a72b9751383f94" providerId="LiveId" clId="{5A1A86D3-4A24-C849-86B4-43A5BC6CCAF0}" dt="2022-12-10T17:26:55.831" v="14"/>
          <ac:spMkLst>
            <pc:docMk/>
            <pc:sldMk cId="658201877" sldId="302"/>
            <ac:spMk id="46" creationId="{00000000-0000-0000-0000-000000000000}"/>
          </ac:spMkLst>
        </pc:spChg>
      </pc:sldChg>
      <pc:sldChg chg="modSp mod">
        <pc:chgData name="Trúc Quỳnh Võ Thị" userId="d3a72b9751383f94" providerId="LiveId" clId="{5A1A86D3-4A24-C849-86B4-43A5BC6CCAF0}" dt="2022-12-11T15:53:14.544" v="364" actId="14100"/>
        <pc:sldMkLst>
          <pc:docMk/>
          <pc:sldMk cId="387957963" sldId="330"/>
        </pc:sldMkLst>
        <pc:spChg chg="mod">
          <ac:chgData name="Trúc Quỳnh Võ Thị" userId="d3a72b9751383f94" providerId="LiveId" clId="{5A1A86D3-4A24-C849-86B4-43A5BC6CCAF0}" dt="2022-12-11T15:53:14.544" v="364" actId="14100"/>
          <ac:spMkLst>
            <pc:docMk/>
            <pc:sldMk cId="387957963" sldId="330"/>
            <ac:spMk id="2" creationId="{00000000-0000-0000-0000-000000000000}"/>
          </ac:spMkLst>
        </pc:spChg>
      </pc:sldChg>
    </pc:docChg>
  </pc:docChgLst>
  <pc:docChgLst>
    <pc:chgData name="Trúc Quỳnh Võ Thị" userId="d3a72b9751383f94" providerId="LiveId" clId="{AB9AC98E-B971-974C-B2DB-7EE6809CC640}"/>
    <pc:docChg chg="undo custSel addSld delSld modSld">
      <pc:chgData name="Trúc Quỳnh Võ Thị" userId="d3a72b9751383f94" providerId="LiveId" clId="{AB9AC98E-B971-974C-B2DB-7EE6809CC640}" dt="2022-12-15T17:21:27.901" v="979" actId="1076"/>
      <pc:docMkLst>
        <pc:docMk/>
      </pc:docMkLst>
      <pc:sldChg chg="addSp delSp modSp mod">
        <pc:chgData name="Trúc Quỳnh Võ Thị" userId="d3a72b9751383f94" providerId="LiveId" clId="{AB9AC98E-B971-974C-B2DB-7EE6809CC640}" dt="2022-12-15T15:00:47.379" v="6" actId="1076"/>
        <pc:sldMkLst>
          <pc:docMk/>
          <pc:sldMk cId="252621157" sldId="256"/>
        </pc:sldMkLst>
        <pc:spChg chg="mod">
          <ac:chgData name="Trúc Quỳnh Võ Thị" userId="d3a72b9751383f94" providerId="LiveId" clId="{AB9AC98E-B971-974C-B2DB-7EE6809CC640}" dt="2022-12-15T15:00:00.732" v="2"/>
          <ac:spMkLst>
            <pc:docMk/>
            <pc:sldMk cId="252621157" sldId="256"/>
            <ac:spMk id="36" creationId="{00000000-0000-0000-0000-000000000000}"/>
          </ac:spMkLst>
        </pc:spChg>
        <pc:picChg chg="add mod">
          <ac:chgData name="Trúc Quỳnh Võ Thị" userId="d3a72b9751383f94" providerId="LiveId" clId="{AB9AC98E-B971-974C-B2DB-7EE6809CC640}" dt="2022-12-15T15:00:47.379" v="6" actId="1076"/>
          <ac:picMkLst>
            <pc:docMk/>
            <pc:sldMk cId="252621157" sldId="256"/>
            <ac:picMk id="1026" creationId="{A549B59D-8D81-DC24-EE56-5B04DB27DAB8}"/>
          </ac:picMkLst>
        </pc:picChg>
        <pc:picChg chg="del">
          <ac:chgData name="Trúc Quỳnh Võ Thị" userId="d3a72b9751383f94" providerId="LiveId" clId="{AB9AC98E-B971-974C-B2DB-7EE6809CC640}" dt="2022-12-15T15:00:02.582" v="3" actId="478"/>
          <ac:picMkLst>
            <pc:docMk/>
            <pc:sldMk cId="252621157" sldId="256"/>
            <ac:picMk id="1028" creationId="{BF3C6015-8974-FEA7-1357-C6431E3AA65B}"/>
          </ac:picMkLst>
        </pc:picChg>
      </pc:sldChg>
      <pc:sldChg chg="addSp delSp modSp mod">
        <pc:chgData name="Trúc Quỳnh Võ Thị" userId="d3a72b9751383f94" providerId="LiveId" clId="{AB9AC98E-B971-974C-B2DB-7EE6809CC640}" dt="2022-12-15T17:08:07.929" v="829" actId="20577"/>
        <pc:sldMkLst>
          <pc:docMk/>
          <pc:sldMk cId="1529224504" sldId="276"/>
        </pc:sldMkLst>
        <pc:spChg chg="mod">
          <ac:chgData name="Trúc Quỳnh Võ Thị" userId="d3a72b9751383f94" providerId="LiveId" clId="{AB9AC98E-B971-974C-B2DB-7EE6809CC640}" dt="2022-12-15T15:22:43.418" v="24" actId="20577"/>
          <ac:spMkLst>
            <pc:docMk/>
            <pc:sldMk cId="1529224504" sldId="276"/>
            <ac:spMk id="8" creationId="{00000000-0000-0000-0000-000000000000}"/>
          </ac:spMkLst>
        </pc:spChg>
        <pc:spChg chg="mod">
          <ac:chgData name="Trúc Quỳnh Võ Thị" userId="d3a72b9751383f94" providerId="LiveId" clId="{AB9AC98E-B971-974C-B2DB-7EE6809CC640}" dt="2022-12-15T17:08:07.929" v="829" actId="20577"/>
          <ac:spMkLst>
            <pc:docMk/>
            <pc:sldMk cId="1529224504" sldId="276"/>
            <ac:spMk id="12" creationId="{00000000-0000-0000-0000-000000000000}"/>
          </ac:spMkLst>
        </pc:spChg>
        <pc:graphicFrameChg chg="del">
          <ac:chgData name="Trúc Quỳnh Võ Thị" userId="d3a72b9751383f94" providerId="LiveId" clId="{AB9AC98E-B971-974C-B2DB-7EE6809CC640}" dt="2022-12-15T15:23:09.047" v="25" actId="478"/>
          <ac:graphicFrameMkLst>
            <pc:docMk/>
            <pc:sldMk cId="1529224504" sldId="276"/>
            <ac:graphicFrameMk id="6" creationId="{BEA068FD-9588-92F5-EBA6-DE8F2A2792B3}"/>
          </ac:graphicFrameMkLst>
        </pc:graphicFrameChg>
        <pc:picChg chg="add mod">
          <ac:chgData name="Trúc Quỳnh Võ Thị" userId="d3a72b9751383f94" providerId="LiveId" clId="{AB9AC98E-B971-974C-B2DB-7EE6809CC640}" dt="2022-12-15T15:29:20.036" v="77" actId="1076"/>
          <ac:picMkLst>
            <pc:docMk/>
            <pc:sldMk cId="1529224504" sldId="276"/>
            <ac:picMk id="2" creationId="{200A7168-5C66-135D-5E92-12ED5AA8C3B7}"/>
          </ac:picMkLst>
        </pc:picChg>
        <pc:picChg chg="del">
          <ac:chgData name="Trúc Quỳnh Võ Thị" userId="d3a72b9751383f94" providerId="LiveId" clId="{AB9AC98E-B971-974C-B2DB-7EE6809CC640}" dt="2022-12-15T15:23:09.047" v="25" actId="478"/>
          <ac:picMkLst>
            <pc:docMk/>
            <pc:sldMk cId="1529224504" sldId="276"/>
            <ac:picMk id="4" creationId="{06AAA5BE-CAE9-9320-195C-497DCD943252}"/>
          </ac:picMkLst>
        </pc:picChg>
        <pc:picChg chg="add mod">
          <ac:chgData name="Trúc Quỳnh Võ Thị" userId="d3a72b9751383f94" providerId="LiveId" clId="{AB9AC98E-B971-974C-B2DB-7EE6809CC640}" dt="2022-12-15T15:28:52.185" v="76" actId="1076"/>
          <ac:picMkLst>
            <pc:docMk/>
            <pc:sldMk cId="1529224504" sldId="276"/>
            <ac:picMk id="2050" creationId="{A0491C02-FCDE-AAFA-79BD-26538D588214}"/>
          </ac:picMkLst>
        </pc:picChg>
        <pc:picChg chg="add mod">
          <ac:chgData name="Trúc Quỳnh Võ Thị" userId="d3a72b9751383f94" providerId="LiveId" clId="{AB9AC98E-B971-974C-B2DB-7EE6809CC640}" dt="2022-12-15T15:28:47.085" v="75" actId="1076"/>
          <ac:picMkLst>
            <pc:docMk/>
            <pc:sldMk cId="1529224504" sldId="276"/>
            <ac:picMk id="2052" creationId="{851375D2-926C-FB0B-7900-0296B1213ACD}"/>
          </ac:picMkLst>
        </pc:picChg>
        <pc:picChg chg="add mod">
          <ac:chgData name="Trúc Quỳnh Võ Thị" userId="d3a72b9751383f94" providerId="LiveId" clId="{AB9AC98E-B971-974C-B2DB-7EE6809CC640}" dt="2022-12-15T15:28:45.669" v="74" actId="1076"/>
          <ac:picMkLst>
            <pc:docMk/>
            <pc:sldMk cId="1529224504" sldId="276"/>
            <ac:picMk id="2054" creationId="{1D8EA6DD-D9B9-741B-B829-D40AC863334E}"/>
          </ac:picMkLst>
        </pc:picChg>
        <pc:picChg chg="del">
          <ac:chgData name="Trúc Quỳnh Võ Thị" userId="d3a72b9751383f94" providerId="LiveId" clId="{AB9AC98E-B971-974C-B2DB-7EE6809CC640}" dt="2022-12-15T15:23:09.047" v="25" actId="478"/>
          <ac:picMkLst>
            <pc:docMk/>
            <pc:sldMk cId="1529224504" sldId="276"/>
            <ac:picMk id="3078" creationId="{ACD3C203-3667-CB7F-CD36-EED991885153}"/>
          </ac:picMkLst>
        </pc:picChg>
      </pc:sldChg>
      <pc:sldChg chg="addSp delSp modSp mod delAnim modAnim">
        <pc:chgData name="Trúc Quỳnh Võ Thị" userId="d3a72b9751383f94" providerId="LiveId" clId="{AB9AC98E-B971-974C-B2DB-7EE6809CC640}" dt="2022-12-15T16:28:15.408" v="820"/>
        <pc:sldMkLst>
          <pc:docMk/>
          <pc:sldMk cId="3404845292" sldId="279"/>
        </pc:sldMkLst>
        <pc:spChg chg="add mod">
          <ac:chgData name="Trúc Quỳnh Võ Thị" userId="d3a72b9751383f94" providerId="LiveId" clId="{AB9AC98E-B971-974C-B2DB-7EE6809CC640}" dt="2022-12-15T16:26:12.371" v="810"/>
          <ac:spMkLst>
            <pc:docMk/>
            <pc:sldMk cId="3404845292" sldId="279"/>
            <ac:spMk id="2" creationId="{AF053B60-FDE3-2107-5B8F-CC773B1B79C2}"/>
          </ac:spMkLst>
        </pc:spChg>
        <pc:spChg chg="del">
          <ac:chgData name="Trúc Quỳnh Võ Thị" userId="d3a72b9751383f94" providerId="LiveId" clId="{AB9AC98E-B971-974C-B2DB-7EE6809CC640}" dt="2022-12-15T15:29:57.044" v="78" actId="478"/>
          <ac:spMkLst>
            <pc:docMk/>
            <pc:sldMk cId="3404845292" sldId="279"/>
            <ac:spMk id="3" creationId="{6D0A8CB0-30FF-B78C-5082-993C1F749EDC}"/>
          </ac:spMkLst>
        </pc:spChg>
        <pc:spChg chg="add del mod">
          <ac:chgData name="Trúc Quỳnh Võ Thị" userId="d3a72b9751383f94" providerId="LiveId" clId="{AB9AC98E-B971-974C-B2DB-7EE6809CC640}" dt="2022-12-15T16:28:15.408" v="820"/>
          <ac:spMkLst>
            <pc:docMk/>
            <pc:sldMk cId="3404845292" sldId="279"/>
            <ac:spMk id="4" creationId="{812C823A-B2C1-BE97-5822-9A794E3DB61F}"/>
          </ac:spMkLst>
        </pc:spChg>
        <pc:spChg chg="del">
          <ac:chgData name="Trúc Quỳnh Võ Thị" userId="d3a72b9751383f94" providerId="LiveId" clId="{AB9AC98E-B971-974C-B2DB-7EE6809CC640}" dt="2022-12-15T16:26:11.883" v="809" actId="478"/>
          <ac:spMkLst>
            <pc:docMk/>
            <pc:sldMk cId="3404845292" sldId="279"/>
            <ac:spMk id="5" creationId="{337A5E1E-3CA0-4464-8CDD-31E8FAFCE4DB}"/>
          </ac:spMkLst>
        </pc:spChg>
        <pc:spChg chg="del">
          <ac:chgData name="Trúc Quỳnh Võ Thị" userId="d3a72b9751383f94" providerId="LiveId" clId="{AB9AC98E-B971-974C-B2DB-7EE6809CC640}" dt="2022-12-15T15:30:00.726" v="79" actId="478"/>
          <ac:spMkLst>
            <pc:docMk/>
            <pc:sldMk cId="3404845292" sldId="279"/>
            <ac:spMk id="6" creationId="{E7434A7E-8210-C935-876C-E6B3B7CBE91E}"/>
          </ac:spMkLst>
        </pc:spChg>
        <pc:picChg chg="add mod">
          <ac:chgData name="Trúc Quỳnh Võ Thị" userId="d3a72b9751383f94" providerId="LiveId" clId="{AB9AC98E-B971-974C-B2DB-7EE6809CC640}" dt="2022-12-15T16:28:14.004" v="818" actId="14100"/>
          <ac:picMkLst>
            <pc:docMk/>
            <pc:sldMk cId="3404845292" sldId="279"/>
            <ac:picMk id="5122" creationId="{E6D5AFDA-93EE-1524-2A8A-69011FFF8168}"/>
          </ac:picMkLst>
        </pc:picChg>
      </pc:sldChg>
      <pc:sldChg chg="delSp modSp mod">
        <pc:chgData name="Trúc Quỳnh Võ Thị" userId="d3a72b9751383f94" providerId="LiveId" clId="{AB9AC98E-B971-974C-B2DB-7EE6809CC640}" dt="2022-12-15T17:11:58.865" v="833" actId="20577"/>
        <pc:sldMkLst>
          <pc:docMk/>
          <pc:sldMk cId="658201877" sldId="302"/>
        </pc:sldMkLst>
        <pc:spChg chg="del">
          <ac:chgData name="Trúc Quỳnh Võ Thị" userId="d3a72b9751383f94" providerId="LiveId" clId="{AB9AC98E-B971-974C-B2DB-7EE6809CC640}" dt="2022-12-15T16:21:23.039" v="737" actId="478"/>
          <ac:spMkLst>
            <pc:docMk/>
            <pc:sldMk cId="658201877" sldId="302"/>
            <ac:spMk id="8" creationId="{C1178A8D-7492-1B0F-55F5-21584D2B29CC}"/>
          </ac:spMkLst>
        </pc:spChg>
        <pc:spChg chg="mod">
          <ac:chgData name="Trúc Quỳnh Võ Thị" userId="d3a72b9751383f94" providerId="LiveId" clId="{AB9AC98E-B971-974C-B2DB-7EE6809CC640}" dt="2022-12-15T15:21:16.554" v="8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rúc Quỳnh Võ Thị" userId="d3a72b9751383f94" providerId="LiveId" clId="{AB9AC98E-B971-974C-B2DB-7EE6809CC640}" dt="2022-12-15T15:21:28.507" v="10" actId="14100"/>
          <ac:spMkLst>
            <pc:docMk/>
            <pc:sldMk cId="658201877" sldId="302"/>
            <ac:spMk id="18" creationId="{00000000-0000-0000-0000-000000000000}"/>
          </ac:spMkLst>
        </pc:spChg>
        <pc:spChg chg="mod">
          <ac:chgData name="Trúc Quỳnh Võ Thị" userId="d3a72b9751383f94" providerId="LiveId" clId="{AB9AC98E-B971-974C-B2DB-7EE6809CC640}" dt="2022-12-15T15:21:37.085" v="11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rúc Quỳnh Võ Thị" userId="d3a72b9751383f94" providerId="LiveId" clId="{AB9AC98E-B971-974C-B2DB-7EE6809CC640}" dt="2022-12-15T16:24:26.053" v="803" actId="1076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rúc Quỳnh Võ Thị" userId="d3a72b9751383f94" providerId="LiveId" clId="{AB9AC98E-B971-974C-B2DB-7EE6809CC640}" dt="2022-12-15T17:11:58.865" v="833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rúc Quỳnh Võ Thị" userId="d3a72b9751383f94" providerId="LiveId" clId="{AB9AC98E-B971-974C-B2DB-7EE6809CC640}" dt="2022-12-15T16:24:47.319" v="808" actId="14100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rúc Quỳnh Võ Thị" userId="d3a72b9751383f94" providerId="LiveId" clId="{AB9AC98E-B971-974C-B2DB-7EE6809CC640}" dt="2022-12-15T15:00:56.206" v="7"/>
          <ac:spMkLst>
            <pc:docMk/>
            <pc:sldMk cId="658201877" sldId="302"/>
            <ac:spMk id="46" creationId="{00000000-0000-0000-0000-000000000000}"/>
          </ac:spMkLst>
        </pc:spChg>
        <pc:cxnChg chg="mod">
          <ac:chgData name="Trúc Quỳnh Võ Thị" userId="d3a72b9751383f94" providerId="LiveId" clId="{AB9AC98E-B971-974C-B2DB-7EE6809CC640}" dt="2022-12-15T15:21:28.507" v="10" actId="14100"/>
          <ac:cxnSpMkLst>
            <pc:docMk/>
            <pc:sldMk cId="658201877" sldId="302"/>
            <ac:cxnSpMk id="25" creationId="{00000000-0000-0000-0000-000000000000}"/>
          </ac:cxnSpMkLst>
        </pc:cxnChg>
        <pc:cxnChg chg="mod">
          <ac:chgData name="Trúc Quỳnh Võ Thị" userId="d3a72b9751383f94" providerId="LiveId" clId="{AB9AC98E-B971-974C-B2DB-7EE6809CC640}" dt="2022-12-15T15:21:28.507" v="10" actId="14100"/>
          <ac:cxnSpMkLst>
            <pc:docMk/>
            <pc:sldMk cId="658201877" sldId="302"/>
            <ac:cxnSpMk id="26" creationId="{00000000-0000-0000-0000-000000000000}"/>
          </ac:cxnSpMkLst>
        </pc:cxnChg>
      </pc:sldChg>
      <pc:sldChg chg="modSp mod modAnim">
        <pc:chgData name="Trúc Quỳnh Võ Thị" userId="d3a72b9751383f94" providerId="LiveId" clId="{AB9AC98E-B971-974C-B2DB-7EE6809CC640}" dt="2022-12-15T16:29:47.835" v="827" actId="20577"/>
        <pc:sldMkLst>
          <pc:docMk/>
          <pc:sldMk cId="2275727840" sldId="314"/>
        </pc:sldMkLst>
        <pc:spChg chg="mod">
          <ac:chgData name="Trúc Quỳnh Võ Thị" userId="d3a72b9751383f94" providerId="LiveId" clId="{AB9AC98E-B971-974C-B2DB-7EE6809CC640}" dt="2022-12-15T16:29:47.835" v="827" actId="20577"/>
          <ac:spMkLst>
            <pc:docMk/>
            <pc:sldMk cId="2275727840" sldId="314"/>
            <ac:spMk id="9" creationId="{3985D3B7-A40A-4421-9C5F-777653C71BC7}"/>
          </ac:spMkLst>
        </pc:spChg>
      </pc:sldChg>
      <pc:sldChg chg="modSp mod">
        <pc:chgData name="Trúc Quỳnh Võ Thị" userId="d3a72b9751383f94" providerId="LiveId" clId="{AB9AC98E-B971-974C-B2DB-7EE6809CC640}" dt="2022-12-15T16:16:47.191" v="719" actId="20577"/>
        <pc:sldMkLst>
          <pc:docMk/>
          <pc:sldMk cId="387957963" sldId="330"/>
        </pc:sldMkLst>
        <pc:spChg chg="mod">
          <ac:chgData name="Trúc Quỳnh Võ Thị" userId="d3a72b9751383f94" providerId="LiveId" clId="{AB9AC98E-B971-974C-B2DB-7EE6809CC640}" dt="2022-12-15T16:16:47.191" v="719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add mod delAnim modAnim">
        <pc:chgData name="Trúc Quỳnh Võ Thị" userId="d3a72b9751383f94" providerId="LiveId" clId="{AB9AC98E-B971-974C-B2DB-7EE6809CC640}" dt="2022-12-15T15:35:39.629" v="136"/>
        <pc:sldMkLst>
          <pc:docMk/>
          <pc:sldMk cId="599705848" sldId="331"/>
        </pc:sldMkLst>
        <pc:spChg chg="add del mod">
          <ac:chgData name="Trúc Quỳnh Võ Thị" userId="d3a72b9751383f94" providerId="LiveId" clId="{AB9AC98E-B971-974C-B2DB-7EE6809CC640}" dt="2022-12-15T15:34:17.381" v="110" actId="478"/>
          <ac:spMkLst>
            <pc:docMk/>
            <pc:sldMk cId="599705848" sldId="331"/>
            <ac:spMk id="4" creationId="{1F8366EB-4F60-F0AF-3105-7BF801BE5718}"/>
          </ac:spMkLst>
        </pc:spChg>
        <pc:spChg chg="add mod">
          <ac:chgData name="Trúc Quỳnh Võ Thị" userId="d3a72b9751383f94" providerId="LiveId" clId="{AB9AC98E-B971-974C-B2DB-7EE6809CC640}" dt="2022-12-15T15:34:53.774" v="119" actId="1076"/>
          <ac:spMkLst>
            <pc:docMk/>
            <pc:sldMk cId="599705848" sldId="331"/>
            <ac:spMk id="7" creationId="{87749E9D-D4C2-0B2F-5E97-43986EE45383}"/>
          </ac:spMkLst>
        </pc:spChg>
        <pc:spChg chg="mod">
          <ac:chgData name="Trúc Quỳnh Võ Thị" userId="d3a72b9751383f94" providerId="LiveId" clId="{AB9AC98E-B971-974C-B2DB-7EE6809CC640}" dt="2022-12-15T15:31:33.861" v="90" actId="20577"/>
          <ac:spMkLst>
            <pc:docMk/>
            <pc:sldMk cId="599705848" sldId="331"/>
            <ac:spMk id="8" creationId="{00000000-0000-0000-0000-000000000000}"/>
          </ac:spMkLst>
        </pc:spChg>
        <pc:spChg chg="add mod">
          <ac:chgData name="Trúc Quỳnh Võ Thị" userId="d3a72b9751383f94" providerId="LiveId" clId="{AB9AC98E-B971-974C-B2DB-7EE6809CC640}" dt="2022-12-15T15:35:14.169" v="129" actId="1076"/>
          <ac:spMkLst>
            <pc:docMk/>
            <pc:sldMk cId="599705848" sldId="331"/>
            <ac:spMk id="9" creationId="{2085105C-A45C-BE2C-D6C4-53A94B2BDF1D}"/>
          </ac:spMkLst>
        </pc:spChg>
        <pc:spChg chg="add mod">
          <ac:chgData name="Trúc Quỳnh Võ Thị" userId="d3a72b9751383f94" providerId="LiveId" clId="{AB9AC98E-B971-974C-B2DB-7EE6809CC640}" dt="2022-12-15T15:35:19.254" v="130" actId="1076"/>
          <ac:spMkLst>
            <pc:docMk/>
            <pc:sldMk cId="599705848" sldId="331"/>
            <ac:spMk id="10" creationId="{0BDB9441-4463-40D6-E540-1D6353D6FF4F}"/>
          </ac:spMkLst>
        </pc:spChg>
        <pc:spChg chg="add mod">
          <ac:chgData name="Trúc Quỳnh Võ Thị" userId="d3a72b9751383f94" providerId="LiveId" clId="{AB9AC98E-B971-974C-B2DB-7EE6809CC640}" dt="2022-12-15T15:35:27.821" v="132" actId="1076"/>
          <ac:spMkLst>
            <pc:docMk/>
            <pc:sldMk cId="599705848" sldId="331"/>
            <ac:spMk id="11" creationId="{C52FB829-BBC2-B294-9930-F274BFE5C893}"/>
          </ac:spMkLst>
        </pc:spChg>
        <pc:spChg chg="mod">
          <ac:chgData name="Trúc Quỳnh Võ Thị" userId="d3a72b9751383f94" providerId="LiveId" clId="{AB9AC98E-B971-974C-B2DB-7EE6809CC640}" dt="2022-12-15T15:32:04.731" v="102" actId="20577"/>
          <ac:spMkLst>
            <pc:docMk/>
            <pc:sldMk cId="599705848" sldId="331"/>
            <ac:spMk id="12" creationId="{00000000-0000-0000-0000-000000000000}"/>
          </ac:spMkLst>
        </pc:spChg>
        <pc:spChg chg="add mod">
          <ac:chgData name="Trúc Quỳnh Võ Thị" userId="d3a72b9751383f94" providerId="LiveId" clId="{AB9AC98E-B971-974C-B2DB-7EE6809CC640}" dt="2022-12-15T15:35:32.306" v="134" actId="1076"/>
          <ac:spMkLst>
            <pc:docMk/>
            <pc:sldMk cId="599705848" sldId="331"/>
            <ac:spMk id="13" creationId="{19BB08CA-070B-F9C6-949B-0117ABD2C7D9}"/>
          </ac:spMkLst>
        </pc:spChg>
        <pc:spChg chg="mod">
          <ac:chgData name="Trúc Quỳnh Võ Thị" userId="d3a72b9751383f94" providerId="LiveId" clId="{AB9AC98E-B971-974C-B2DB-7EE6809CC640}" dt="2022-12-15T15:31:39.988" v="92" actId="20577"/>
          <ac:spMkLst>
            <pc:docMk/>
            <pc:sldMk cId="599705848" sldId="331"/>
            <ac:spMk id="17" creationId="{00000000-0000-0000-0000-000000000000}"/>
          </ac:spMkLst>
        </pc:spChg>
        <pc:picChg chg="del">
          <ac:chgData name="Trúc Quỳnh Võ Thị" userId="d3a72b9751383f94" providerId="LiveId" clId="{AB9AC98E-B971-974C-B2DB-7EE6809CC640}" dt="2022-12-15T15:33:36.633" v="103" actId="478"/>
          <ac:picMkLst>
            <pc:docMk/>
            <pc:sldMk cId="599705848" sldId="331"/>
            <ac:picMk id="2" creationId="{200A7168-5C66-135D-5E92-12ED5AA8C3B7}"/>
          </ac:picMkLst>
        </pc:picChg>
        <pc:picChg chg="add mod">
          <ac:chgData name="Trúc Quỳnh Võ Thị" userId="d3a72b9751383f94" providerId="LiveId" clId="{AB9AC98E-B971-974C-B2DB-7EE6809CC640}" dt="2022-12-15T15:34:27.655" v="111" actId="1076"/>
          <ac:picMkLst>
            <pc:docMk/>
            <pc:sldMk cId="599705848" sldId="331"/>
            <ac:picMk id="3" creationId="{DFB569AB-0E77-40D0-80CF-347D4C875C2E}"/>
          </ac:picMkLst>
        </pc:picChg>
        <pc:picChg chg="del">
          <ac:chgData name="Trúc Quỳnh Võ Thị" userId="d3a72b9751383f94" providerId="LiveId" clId="{AB9AC98E-B971-974C-B2DB-7EE6809CC640}" dt="2022-12-15T15:33:40.563" v="104" actId="478"/>
          <ac:picMkLst>
            <pc:docMk/>
            <pc:sldMk cId="599705848" sldId="331"/>
            <ac:picMk id="2050" creationId="{A0491C02-FCDE-AAFA-79BD-26538D588214}"/>
          </ac:picMkLst>
        </pc:picChg>
        <pc:picChg chg="del">
          <ac:chgData name="Trúc Quỳnh Võ Thị" userId="d3a72b9751383f94" providerId="LiveId" clId="{AB9AC98E-B971-974C-B2DB-7EE6809CC640}" dt="2022-12-15T15:33:40.563" v="104" actId="478"/>
          <ac:picMkLst>
            <pc:docMk/>
            <pc:sldMk cId="599705848" sldId="331"/>
            <ac:picMk id="2052" creationId="{851375D2-926C-FB0B-7900-0296B1213ACD}"/>
          </ac:picMkLst>
        </pc:picChg>
        <pc:picChg chg="del">
          <ac:chgData name="Trúc Quỳnh Võ Thị" userId="d3a72b9751383f94" providerId="LiveId" clId="{AB9AC98E-B971-974C-B2DB-7EE6809CC640}" dt="2022-12-15T15:33:40.563" v="104" actId="478"/>
          <ac:picMkLst>
            <pc:docMk/>
            <pc:sldMk cId="599705848" sldId="331"/>
            <ac:picMk id="2054" creationId="{1D8EA6DD-D9B9-741B-B829-D40AC863334E}"/>
          </ac:picMkLst>
        </pc:picChg>
      </pc:sldChg>
      <pc:sldChg chg="del">
        <pc:chgData name="Trúc Quỳnh Võ Thị" userId="d3a72b9751383f94" providerId="LiveId" clId="{AB9AC98E-B971-974C-B2DB-7EE6809CC640}" dt="2022-12-15T15:30:30.523" v="80" actId="2696"/>
        <pc:sldMkLst>
          <pc:docMk/>
          <pc:sldMk cId="1267404278" sldId="331"/>
        </pc:sldMkLst>
      </pc:sldChg>
      <pc:sldChg chg="del">
        <pc:chgData name="Trúc Quỳnh Võ Thị" userId="d3a72b9751383f94" providerId="LiveId" clId="{AB9AC98E-B971-974C-B2DB-7EE6809CC640}" dt="2022-12-15T15:30:30.798" v="81" actId="2696"/>
        <pc:sldMkLst>
          <pc:docMk/>
          <pc:sldMk cId="1042767525" sldId="332"/>
        </pc:sldMkLst>
      </pc:sldChg>
      <pc:sldChg chg="addSp delSp modSp add mod delAnim modAnim">
        <pc:chgData name="Trúc Quỳnh Võ Thị" userId="d3a72b9751383f94" providerId="LiveId" clId="{AB9AC98E-B971-974C-B2DB-7EE6809CC640}" dt="2022-12-15T15:42:48.877" v="230" actId="20577"/>
        <pc:sldMkLst>
          <pc:docMk/>
          <pc:sldMk cId="3708264232" sldId="332"/>
        </pc:sldMkLst>
        <pc:spChg chg="add mod">
          <ac:chgData name="Trúc Quỳnh Võ Thị" userId="d3a72b9751383f94" providerId="LiveId" clId="{AB9AC98E-B971-974C-B2DB-7EE6809CC640}" dt="2022-12-15T15:42:48.877" v="230" actId="20577"/>
          <ac:spMkLst>
            <pc:docMk/>
            <pc:sldMk cId="3708264232" sldId="332"/>
            <ac:spMk id="4" creationId="{A1107FD9-458A-6188-30BF-E89AB4F243E6}"/>
          </ac:spMkLst>
        </pc:spChg>
        <pc:spChg chg="add del">
          <ac:chgData name="Trúc Quỳnh Võ Thị" userId="d3a72b9751383f94" providerId="LiveId" clId="{AB9AC98E-B971-974C-B2DB-7EE6809CC640}" dt="2022-12-15T15:41:51.331" v="213" actId="478"/>
          <ac:spMkLst>
            <pc:docMk/>
            <pc:sldMk cId="3708264232" sldId="332"/>
            <ac:spMk id="6" creationId="{044A7238-9BEA-0891-8578-AEFAF002E8A1}"/>
          </ac:spMkLst>
        </pc:spChg>
        <pc:spChg chg="del">
          <ac:chgData name="Trúc Quỳnh Võ Thị" userId="d3a72b9751383f94" providerId="LiveId" clId="{AB9AC98E-B971-974C-B2DB-7EE6809CC640}" dt="2022-12-15T15:38:26.120" v="144" actId="478"/>
          <ac:spMkLst>
            <pc:docMk/>
            <pc:sldMk cId="3708264232" sldId="332"/>
            <ac:spMk id="7" creationId="{87749E9D-D4C2-0B2F-5E97-43986EE45383}"/>
          </ac:spMkLst>
        </pc:spChg>
        <pc:spChg chg="del">
          <ac:chgData name="Trúc Quỳnh Võ Thị" userId="d3a72b9751383f94" providerId="LiveId" clId="{AB9AC98E-B971-974C-B2DB-7EE6809CC640}" dt="2022-12-15T15:38:26.120" v="144" actId="478"/>
          <ac:spMkLst>
            <pc:docMk/>
            <pc:sldMk cId="3708264232" sldId="332"/>
            <ac:spMk id="9" creationId="{2085105C-A45C-BE2C-D6C4-53A94B2BDF1D}"/>
          </ac:spMkLst>
        </pc:spChg>
        <pc:spChg chg="del">
          <ac:chgData name="Trúc Quỳnh Võ Thị" userId="d3a72b9751383f94" providerId="LiveId" clId="{AB9AC98E-B971-974C-B2DB-7EE6809CC640}" dt="2022-12-15T15:38:26.120" v="144" actId="478"/>
          <ac:spMkLst>
            <pc:docMk/>
            <pc:sldMk cId="3708264232" sldId="332"/>
            <ac:spMk id="10" creationId="{0BDB9441-4463-40D6-E540-1D6353D6FF4F}"/>
          </ac:spMkLst>
        </pc:spChg>
        <pc:spChg chg="del">
          <ac:chgData name="Trúc Quỳnh Võ Thị" userId="d3a72b9751383f94" providerId="LiveId" clId="{AB9AC98E-B971-974C-B2DB-7EE6809CC640}" dt="2022-12-15T15:38:26.120" v="144" actId="478"/>
          <ac:spMkLst>
            <pc:docMk/>
            <pc:sldMk cId="3708264232" sldId="332"/>
            <ac:spMk id="11" creationId="{C52FB829-BBC2-B294-9930-F274BFE5C893}"/>
          </ac:spMkLst>
        </pc:spChg>
        <pc:spChg chg="mod">
          <ac:chgData name="Trúc Quỳnh Võ Thị" userId="d3a72b9751383f94" providerId="LiveId" clId="{AB9AC98E-B971-974C-B2DB-7EE6809CC640}" dt="2022-12-15T15:38:22.144" v="143" actId="20577"/>
          <ac:spMkLst>
            <pc:docMk/>
            <pc:sldMk cId="3708264232" sldId="332"/>
            <ac:spMk id="12" creationId="{00000000-0000-0000-0000-000000000000}"/>
          </ac:spMkLst>
        </pc:spChg>
        <pc:spChg chg="del">
          <ac:chgData name="Trúc Quỳnh Võ Thị" userId="d3a72b9751383f94" providerId="LiveId" clId="{AB9AC98E-B971-974C-B2DB-7EE6809CC640}" dt="2022-12-15T15:38:26.120" v="144" actId="478"/>
          <ac:spMkLst>
            <pc:docMk/>
            <pc:sldMk cId="3708264232" sldId="332"/>
            <ac:spMk id="13" creationId="{19BB08CA-070B-F9C6-949B-0117ABD2C7D9}"/>
          </ac:spMkLst>
        </pc:spChg>
        <pc:spChg chg="add mod">
          <ac:chgData name="Trúc Quỳnh Võ Thị" userId="d3a72b9751383f94" providerId="LiveId" clId="{AB9AC98E-B971-974C-B2DB-7EE6809CC640}" dt="2022-12-15T15:42:17.456" v="226" actId="20577"/>
          <ac:spMkLst>
            <pc:docMk/>
            <pc:sldMk cId="3708264232" sldId="332"/>
            <ac:spMk id="14" creationId="{4B356772-1C7D-6A73-18EB-C16EA908DB59}"/>
          </ac:spMkLst>
        </pc:spChg>
        <pc:spChg chg="mod">
          <ac:chgData name="Trúc Quỳnh Võ Thị" userId="d3a72b9751383f94" providerId="LiveId" clId="{AB9AC98E-B971-974C-B2DB-7EE6809CC640}" dt="2022-12-15T15:38:13.575" v="139" actId="20577"/>
          <ac:spMkLst>
            <pc:docMk/>
            <pc:sldMk cId="3708264232" sldId="332"/>
            <ac:spMk id="17" creationId="{00000000-0000-0000-0000-000000000000}"/>
          </ac:spMkLst>
        </pc:spChg>
        <pc:picChg chg="del">
          <ac:chgData name="Trúc Quỳnh Võ Thị" userId="d3a72b9751383f94" providerId="LiveId" clId="{AB9AC98E-B971-974C-B2DB-7EE6809CC640}" dt="2022-12-15T15:38:26.120" v="144" actId="478"/>
          <ac:picMkLst>
            <pc:docMk/>
            <pc:sldMk cId="3708264232" sldId="332"/>
            <ac:picMk id="3" creationId="{DFB569AB-0E77-40D0-80CF-347D4C875C2E}"/>
          </ac:picMkLst>
        </pc:picChg>
      </pc:sldChg>
      <pc:sldChg chg="add del">
        <pc:chgData name="Trúc Quỳnh Võ Thị" userId="d3a72b9751383f94" providerId="LiveId" clId="{AB9AC98E-B971-974C-B2DB-7EE6809CC640}" dt="2022-12-15T15:31:24.244" v="84" actId="2696"/>
        <pc:sldMkLst>
          <pc:docMk/>
          <pc:sldMk cId="1598477191" sldId="333"/>
        </pc:sldMkLst>
      </pc:sldChg>
      <pc:sldChg chg="addSp delSp modSp add mod delAnim modAnim">
        <pc:chgData name="Trúc Quỳnh Võ Thị" userId="d3a72b9751383f94" providerId="LiveId" clId="{AB9AC98E-B971-974C-B2DB-7EE6809CC640}" dt="2022-12-15T15:49:27.338" v="332" actId="1037"/>
        <pc:sldMkLst>
          <pc:docMk/>
          <pc:sldMk cId="3900017705" sldId="333"/>
        </pc:sldMkLst>
        <pc:spChg chg="del mod">
          <ac:chgData name="Trúc Quỳnh Võ Thị" userId="d3a72b9751383f94" providerId="LiveId" clId="{AB9AC98E-B971-974C-B2DB-7EE6809CC640}" dt="2022-12-15T15:44:49.207" v="251" actId="478"/>
          <ac:spMkLst>
            <pc:docMk/>
            <pc:sldMk cId="3900017705" sldId="333"/>
            <ac:spMk id="4" creationId="{A1107FD9-458A-6188-30BF-E89AB4F243E6}"/>
          </ac:spMkLst>
        </pc:spChg>
        <pc:spChg chg="add del mod">
          <ac:chgData name="Trúc Quỳnh Võ Thị" userId="d3a72b9751383f94" providerId="LiveId" clId="{AB9AC98E-B971-974C-B2DB-7EE6809CC640}" dt="2022-12-15T15:46:58.101" v="291"/>
          <ac:spMkLst>
            <pc:docMk/>
            <pc:sldMk cId="3900017705" sldId="333"/>
            <ac:spMk id="6" creationId="{4F55DF78-7E96-1834-163C-E9DC4EAC7D80}"/>
          </ac:spMkLst>
        </pc:spChg>
        <pc:spChg chg="mod">
          <ac:chgData name="Trúc Quỳnh Võ Thị" userId="d3a72b9751383f94" providerId="LiveId" clId="{AB9AC98E-B971-974C-B2DB-7EE6809CC640}" dt="2022-12-15T15:43:32.139" v="238" actId="20577"/>
          <ac:spMkLst>
            <pc:docMk/>
            <pc:sldMk cId="3900017705" sldId="333"/>
            <ac:spMk id="8" creationId="{00000000-0000-0000-0000-000000000000}"/>
          </ac:spMkLst>
        </pc:spChg>
        <pc:spChg chg="add mod">
          <ac:chgData name="Trúc Quỳnh Võ Thị" userId="d3a72b9751383f94" providerId="LiveId" clId="{AB9AC98E-B971-974C-B2DB-7EE6809CC640}" dt="2022-12-15T15:49:27.338" v="332" actId="1037"/>
          <ac:spMkLst>
            <pc:docMk/>
            <pc:sldMk cId="3900017705" sldId="333"/>
            <ac:spMk id="9" creationId="{C8774DB2-892E-BB13-BD7A-AC92666EB047}"/>
          </ac:spMkLst>
        </pc:spChg>
        <pc:spChg chg="add mod">
          <ac:chgData name="Trúc Quỳnh Võ Thị" userId="d3a72b9751383f94" providerId="LiveId" clId="{AB9AC98E-B971-974C-B2DB-7EE6809CC640}" dt="2022-12-15T15:49:27.338" v="332" actId="1037"/>
          <ac:spMkLst>
            <pc:docMk/>
            <pc:sldMk cId="3900017705" sldId="333"/>
            <ac:spMk id="10" creationId="{440DEE0D-D160-585F-ABA3-0C298616026F}"/>
          </ac:spMkLst>
        </pc:spChg>
        <pc:spChg chg="mod">
          <ac:chgData name="Trúc Quỳnh Võ Thị" userId="d3a72b9751383f94" providerId="LiveId" clId="{AB9AC98E-B971-974C-B2DB-7EE6809CC640}" dt="2022-12-15T15:44:04.493" v="247" actId="20577"/>
          <ac:spMkLst>
            <pc:docMk/>
            <pc:sldMk cId="3900017705" sldId="333"/>
            <ac:spMk id="12" creationId="{00000000-0000-0000-0000-000000000000}"/>
          </ac:spMkLst>
        </pc:spChg>
        <pc:spChg chg="del">
          <ac:chgData name="Trúc Quỳnh Võ Thị" userId="d3a72b9751383f94" providerId="LiveId" clId="{AB9AC98E-B971-974C-B2DB-7EE6809CC640}" dt="2022-12-15T15:44:08.528" v="248" actId="478"/>
          <ac:spMkLst>
            <pc:docMk/>
            <pc:sldMk cId="3900017705" sldId="333"/>
            <ac:spMk id="14" creationId="{4B356772-1C7D-6A73-18EB-C16EA908DB59}"/>
          </ac:spMkLst>
        </pc:spChg>
        <pc:spChg chg="mod">
          <ac:chgData name="Trúc Quỳnh Võ Thị" userId="d3a72b9751383f94" providerId="LiveId" clId="{AB9AC98E-B971-974C-B2DB-7EE6809CC640}" dt="2022-12-15T15:43:35.744" v="240" actId="20577"/>
          <ac:spMkLst>
            <pc:docMk/>
            <pc:sldMk cId="3900017705" sldId="333"/>
            <ac:spMk id="17" creationId="{00000000-0000-0000-0000-000000000000}"/>
          </ac:spMkLst>
        </pc:spChg>
        <pc:graphicFrameChg chg="add mod modGraphic">
          <ac:chgData name="Trúc Quỳnh Võ Thị" userId="d3a72b9751383f94" providerId="LiveId" clId="{AB9AC98E-B971-974C-B2DB-7EE6809CC640}" dt="2022-12-15T15:49:27.338" v="332" actId="1037"/>
          <ac:graphicFrameMkLst>
            <pc:docMk/>
            <pc:sldMk cId="3900017705" sldId="333"/>
            <ac:graphicFrameMk id="3" creationId="{9A98C277-AA96-99F0-D423-47FAC4949ABA}"/>
          </ac:graphicFrameMkLst>
        </pc:graphicFrameChg>
        <pc:picChg chg="add mod">
          <ac:chgData name="Trúc Quỳnh Võ Thị" userId="d3a72b9751383f94" providerId="LiveId" clId="{AB9AC98E-B971-974C-B2DB-7EE6809CC640}" dt="2022-12-15T15:48:34.470" v="316" actId="1076"/>
          <ac:picMkLst>
            <pc:docMk/>
            <pc:sldMk cId="3900017705" sldId="333"/>
            <ac:picMk id="2" creationId="{4053EC02-663D-05E3-8CD2-BDAF41024898}"/>
          </ac:picMkLst>
        </pc:picChg>
      </pc:sldChg>
      <pc:sldChg chg="del">
        <pc:chgData name="Trúc Quỳnh Võ Thị" userId="d3a72b9751383f94" providerId="LiveId" clId="{AB9AC98E-B971-974C-B2DB-7EE6809CC640}" dt="2022-12-15T15:31:25.284" v="85" actId="2696"/>
        <pc:sldMkLst>
          <pc:docMk/>
          <pc:sldMk cId="2130355887" sldId="334"/>
        </pc:sldMkLst>
      </pc:sldChg>
      <pc:sldChg chg="addSp delSp modSp add mod delAnim">
        <pc:chgData name="Trúc Quỳnh Võ Thị" userId="d3a72b9751383f94" providerId="LiveId" clId="{AB9AC98E-B971-974C-B2DB-7EE6809CC640}" dt="2022-12-15T17:21:27.901" v="979" actId="1076"/>
        <pc:sldMkLst>
          <pc:docMk/>
          <pc:sldMk cId="3639105708" sldId="334"/>
        </pc:sldMkLst>
        <pc:spChg chg="add mod">
          <ac:chgData name="Trúc Quỳnh Võ Thị" userId="d3a72b9751383f94" providerId="LiveId" clId="{AB9AC98E-B971-974C-B2DB-7EE6809CC640}" dt="2022-12-15T17:21:16.851" v="973" actId="1076"/>
          <ac:spMkLst>
            <pc:docMk/>
            <pc:sldMk cId="3639105708" sldId="334"/>
            <ac:spMk id="4" creationId="{4496557B-83A7-8385-922D-B76CA28DD124}"/>
          </ac:spMkLst>
        </pc:spChg>
        <pc:spChg chg="add del mod">
          <ac:chgData name="Trúc Quỳnh Võ Thị" userId="d3a72b9751383f94" providerId="LiveId" clId="{AB9AC98E-B971-974C-B2DB-7EE6809CC640}" dt="2022-12-15T16:11:01.308" v="708"/>
          <ac:spMkLst>
            <pc:docMk/>
            <pc:sldMk cId="3639105708" sldId="334"/>
            <ac:spMk id="6" creationId="{4A7764BB-981A-4C66-D418-384C97B5D931}"/>
          </ac:spMkLst>
        </pc:spChg>
        <pc:spChg chg="add del mod">
          <ac:chgData name="Trúc Quỳnh Võ Thị" userId="d3a72b9751383f94" providerId="LiveId" clId="{AB9AC98E-B971-974C-B2DB-7EE6809CC640}" dt="2022-12-15T17:21:17.452" v="975"/>
          <ac:spMkLst>
            <pc:docMk/>
            <pc:sldMk cId="3639105708" sldId="334"/>
            <ac:spMk id="7" creationId="{1E456769-C10B-FA06-835B-D867231485F1}"/>
          </ac:spMkLst>
        </pc:spChg>
        <pc:spChg chg="del">
          <ac:chgData name="Trúc Quỳnh Võ Thị" userId="d3a72b9751383f94" providerId="LiveId" clId="{AB9AC98E-B971-974C-B2DB-7EE6809CC640}" dt="2022-12-15T16:02:48.202" v="355" actId="478"/>
          <ac:spMkLst>
            <pc:docMk/>
            <pc:sldMk cId="3639105708" sldId="334"/>
            <ac:spMk id="9" creationId="{C8774DB2-892E-BB13-BD7A-AC92666EB047}"/>
          </ac:spMkLst>
        </pc:spChg>
        <pc:spChg chg="del">
          <ac:chgData name="Trúc Quỳnh Võ Thị" userId="d3a72b9751383f94" providerId="LiveId" clId="{AB9AC98E-B971-974C-B2DB-7EE6809CC640}" dt="2022-12-15T16:02:48.202" v="355" actId="478"/>
          <ac:spMkLst>
            <pc:docMk/>
            <pc:sldMk cId="3639105708" sldId="334"/>
            <ac:spMk id="10" creationId="{440DEE0D-D160-585F-ABA3-0C298616026F}"/>
          </ac:spMkLst>
        </pc:spChg>
        <pc:spChg chg="mod">
          <ac:chgData name="Trúc Quỳnh Võ Thị" userId="d3a72b9751383f94" providerId="LiveId" clId="{AB9AC98E-B971-974C-B2DB-7EE6809CC640}" dt="2022-12-15T17:20:05.620" v="839" actId="14100"/>
          <ac:spMkLst>
            <pc:docMk/>
            <pc:sldMk cId="3639105708" sldId="334"/>
            <ac:spMk id="12" creationId="{00000000-0000-0000-0000-000000000000}"/>
          </ac:spMkLst>
        </pc:spChg>
        <pc:spChg chg="mod">
          <ac:chgData name="Trúc Quỳnh Võ Thị" userId="d3a72b9751383f94" providerId="LiveId" clId="{AB9AC98E-B971-974C-B2DB-7EE6809CC640}" dt="2022-12-15T15:55:59.643" v="335" actId="20577"/>
          <ac:spMkLst>
            <pc:docMk/>
            <pc:sldMk cId="3639105708" sldId="334"/>
            <ac:spMk id="17" creationId="{00000000-0000-0000-0000-000000000000}"/>
          </ac:spMkLst>
        </pc:spChg>
        <pc:graphicFrameChg chg="del">
          <ac:chgData name="Trúc Quỳnh Võ Thị" userId="d3a72b9751383f94" providerId="LiveId" clId="{AB9AC98E-B971-974C-B2DB-7EE6809CC640}" dt="2022-12-15T16:02:48.202" v="355" actId="478"/>
          <ac:graphicFrameMkLst>
            <pc:docMk/>
            <pc:sldMk cId="3639105708" sldId="334"/>
            <ac:graphicFrameMk id="3" creationId="{9A98C277-AA96-99F0-D423-47FAC4949ABA}"/>
          </ac:graphicFrameMkLst>
        </pc:graphicFrameChg>
        <pc:picChg chg="del">
          <ac:chgData name="Trúc Quỳnh Võ Thị" userId="d3a72b9751383f94" providerId="LiveId" clId="{AB9AC98E-B971-974C-B2DB-7EE6809CC640}" dt="2022-12-15T16:03:44.881" v="360" actId="478"/>
          <ac:picMkLst>
            <pc:docMk/>
            <pc:sldMk cId="3639105708" sldId="334"/>
            <ac:picMk id="2" creationId="{4053EC02-663D-05E3-8CD2-BDAF41024898}"/>
          </ac:picMkLst>
        </pc:picChg>
        <pc:picChg chg="add mod">
          <ac:chgData name="Trúc Quỳnh Võ Thị" userId="d3a72b9751383f94" providerId="LiveId" clId="{AB9AC98E-B971-974C-B2DB-7EE6809CC640}" dt="2022-12-15T17:21:27.901" v="979" actId="1076"/>
          <ac:picMkLst>
            <pc:docMk/>
            <pc:sldMk cId="3639105708" sldId="334"/>
            <ac:picMk id="4098" creationId="{C7A61024-0B1B-FDA1-C679-C5DF7B6181E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38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29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2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46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75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49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03645" y="1152307"/>
            <a:ext cx="1025752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﻿Write a paragraph (80 – 100 words) about the advantages OR disadvantages of online learning. You can refer to the listening and the ideas in 4.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pic>
        <p:nvPicPr>
          <p:cNvPr id="4098" name="Picture 2" descr="Education: Addressing gaps in online learning | The Edge Markets">
            <a:extLst>
              <a:ext uri="{FF2B5EF4-FFF2-40B4-BE49-F238E27FC236}">
                <a16:creationId xmlns:a16="http://schemas.microsoft.com/office/drawing/2014/main" id="{C7A61024-0B1B-FDA1-C679-C5DF7B618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1"/>
          <a:stretch/>
        </p:blipFill>
        <p:spPr bwMode="auto">
          <a:xfrm>
            <a:off x="6939445" y="2972647"/>
            <a:ext cx="4771909" cy="302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4">
            <a:extLst>
              <a:ext uri="{FF2B5EF4-FFF2-40B4-BE49-F238E27FC236}">
                <a16:creationId xmlns:a16="http://schemas.microsoft.com/office/drawing/2014/main" id="{4496557B-83A7-8385-922D-B76CA28DD124}"/>
              </a:ext>
            </a:extLst>
          </p:cNvPr>
          <p:cNvSpPr txBox="1"/>
          <p:nvPr/>
        </p:nvSpPr>
        <p:spPr>
          <a:xfrm>
            <a:off x="232188" y="2153037"/>
            <a:ext cx="670725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>
                <a:solidFill>
                  <a:srgbClr val="D36113"/>
                </a:solidFill>
                <a:ea typeface="Times New Roman" panose="02020603050405020304" pitchFamily="18" charset="0"/>
              </a:rPr>
              <a:t>Online learning is becoming more and more popular, but it has several disadvantages. </a:t>
            </a:r>
            <a:r>
              <a:rPr lang="en-US" sz="2800" b="1" i="1" smtClean="0">
                <a:solidFill>
                  <a:srgbClr val="D36113"/>
                </a:solidFill>
                <a:ea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</a:t>
            </a:r>
            <a:r>
              <a:rPr lang="en-US" sz="2800" b="1" i="1">
                <a:solidFill>
                  <a:srgbClr val="D36113"/>
                </a:solidFill>
                <a:ea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</a:t>
            </a:r>
          </a:p>
          <a:p>
            <a:r>
              <a:rPr lang="en-US" sz="2800" b="1" i="1">
                <a:solidFill>
                  <a:srgbClr val="D36113"/>
                </a:solidFill>
                <a:ea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</a:t>
            </a:r>
          </a:p>
          <a:p>
            <a:r>
              <a:rPr lang="en-US" sz="2800" b="1" i="1">
                <a:solidFill>
                  <a:srgbClr val="D36113"/>
                </a:solidFill>
                <a:ea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</a:t>
            </a:r>
          </a:p>
          <a:p>
            <a:endParaRPr lang="en-US" sz="2800" b="1" i="1" dirty="0">
              <a:solidFill>
                <a:srgbClr val="D36113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10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533704" y="2277733"/>
            <a:ext cx="81721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cs typeface="Arial" panose="020B0604020202020204" pitchFamily="34" charset="0"/>
              </a:rPr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cs typeface="Arial" panose="020B0604020202020204" pitchFamily="34" charset="0"/>
              </a:rPr>
              <a:t>Listen to someone’s opinion about the </a:t>
            </a:r>
            <a:r>
              <a:rPr lang="en-VN" sz="3200" dirty="0">
                <a:cs typeface="Arial" panose="020B0604020202020204" pitchFamily="34" charset="0"/>
              </a:rPr>
              <a:t>impact of modern technology</a:t>
            </a:r>
            <a:endParaRPr lang="en-US" sz="3200" dirty="0"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cs typeface="Arial" panose="020B0604020202020204" pitchFamily="34" charset="0"/>
              </a:rPr>
              <a:t>Write a paragraph about the advantages or disadvantages of online learning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773" y="189621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31144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8804" y="2218840"/>
            <a:ext cx="6154623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Students’ workbook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758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6" y="1726624"/>
            <a:ext cx="5044837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767160"/>
            <a:ext cx="41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LESSON 6: SKILLS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LIFESTYLES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pic>
        <p:nvPicPr>
          <p:cNvPr id="1026" name="Picture 2" descr="Listening - Free education icons">
            <a:extLst>
              <a:ext uri="{FF2B5EF4-FFF2-40B4-BE49-F238E27FC236}">
                <a16:creationId xmlns:a16="http://schemas.microsoft.com/office/drawing/2014/main" id="{A549B59D-8D81-DC24-EE56-5B04DB27D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093" y="3218544"/>
            <a:ext cx="3340016" cy="334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9795" b="11328"/>
          <a:stretch/>
        </p:blipFill>
        <p:spPr>
          <a:xfrm>
            <a:off x="6281570" y="3494516"/>
            <a:ext cx="4040599" cy="318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731925" y="2445475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LISTENING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69161" y="4188168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WRITING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9"/>
            <a:ext cx="5755112" cy="4412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Game: Broken telephone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1991499"/>
            <a:ext cx="5755112" cy="152246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1: Work in groups. Which of the following do you think is more influenced by modern technology</a:t>
            </a:r>
            <a:r>
              <a:rPr lang="en-US" smtClean="0">
                <a:solidFill>
                  <a:schemeClr val="tx1"/>
                </a:solidFill>
              </a:rPr>
              <a:t>?</a:t>
            </a:r>
            <a:endParaRPr lang="en-US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 ﻿Listen to the conversation and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tick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or F.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﻿Task 3: ﻿Listen again and choose the correct answer to each question.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8839" y="3838022"/>
            <a:ext cx="5743692" cy="130174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﻿Look at the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 </a:t>
            </a:r>
            <a:r>
              <a:rPr lang="en-GB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ideas about online learning in the correct columns.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﻿Write a paragraph (80 – 100 words) about the advantages or disadvantages of online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8" idx="0"/>
          </p:cNvCxnSpPr>
          <p:nvPr/>
        </p:nvCxnSpPr>
        <p:spPr>
          <a:xfrm>
            <a:off x="2505075" y="1409153"/>
            <a:ext cx="1144807" cy="103632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1"/>
            <a:endCxn id="19" idx="0"/>
          </p:cNvCxnSpPr>
          <p:nvPr/>
        </p:nvCxnSpPr>
        <p:spPr>
          <a:xfrm rot="10800000" flipV="1">
            <a:off x="1587119" y="2751578"/>
            <a:ext cx="1144807" cy="143659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6: SKILLS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731925" y="5504227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3"/>
            <a:endCxn id="27" idx="0"/>
          </p:cNvCxnSpPr>
          <p:nvPr/>
        </p:nvCxnSpPr>
        <p:spPr>
          <a:xfrm>
            <a:off x="2505075" y="4488892"/>
            <a:ext cx="1144807" cy="101533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463823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Hộp Văn bản 3">
            <a:extLst>
              <a:ext uri="{FF2B5EF4-FFF2-40B4-BE49-F238E27FC236}">
                <a16:creationId xmlns:a16="http://schemas.microsoft.com/office/drawing/2014/main" id="{AF053B60-FDE3-2107-5B8F-CC773B1B79C2}"/>
              </a:ext>
            </a:extLst>
          </p:cNvPr>
          <p:cNvSpPr txBox="1"/>
          <p:nvPr/>
        </p:nvSpPr>
        <p:spPr>
          <a:xfrm>
            <a:off x="183293" y="3101368"/>
            <a:ext cx="41326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D36113"/>
                </a:solidFill>
                <a:latin typeface="Bahnschrift" panose="020B0502040204020203" pitchFamily="34" charset="0"/>
              </a:rPr>
              <a:t>BROKEN TELEPHONE</a:t>
            </a:r>
            <a:endParaRPr lang="en-US" sz="4800" b="1" dirty="0">
              <a:solidFill>
                <a:srgbClr val="D36113"/>
              </a:solidFill>
              <a:effectLst/>
              <a:latin typeface="Bahnschrift" panose="020B0502040204020203" pitchFamily="34" charset="0"/>
            </a:endParaRPr>
          </a:p>
        </p:txBody>
      </p:sp>
      <p:pic>
        <p:nvPicPr>
          <p:cNvPr id="5122" name="Picture 2" descr="The Whisper Game Effect: How facts get turned into fake news — Rationable">
            <a:extLst>
              <a:ext uri="{FF2B5EF4-FFF2-40B4-BE49-F238E27FC236}">
                <a16:creationId xmlns:a16="http://schemas.microsoft.com/office/drawing/2014/main" id="{E6D5AFDA-93EE-1524-2A8A-69011FFF8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915" y="2191264"/>
            <a:ext cx="6268092" cy="358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79354" y="1236962"/>
            <a:ext cx="1080864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﻿Work in groups. Which of the following do you think is more influenced by modern technology? Tick (﻿✓) your choice(s).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PRE-LISTENING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pic>
        <p:nvPicPr>
          <p:cNvPr id="2050" name="Picture 2" descr="Modes of Communication: Types, Meaning and Examples | Leverage Edu">
            <a:extLst>
              <a:ext uri="{FF2B5EF4-FFF2-40B4-BE49-F238E27FC236}">
                <a16:creationId xmlns:a16="http://schemas.microsoft.com/office/drawing/2014/main" id="{A0491C02-FCDE-AAFA-79BD-26538D5882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t="1684" r="10627" b="20203"/>
          <a:stretch/>
        </p:blipFill>
        <p:spPr bwMode="auto">
          <a:xfrm>
            <a:off x="7276784" y="2435652"/>
            <a:ext cx="3347478" cy="200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oking for Food Drinks in Delhi | Restaurants In Delhi | Bars &amp; Pubs In  Delhi">
            <a:extLst>
              <a:ext uri="{FF2B5EF4-FFF2-40B4-BE49-F238E27FC236}">
                <a16:creationId xmlns:a16="http://schemas.microsoft.com/office/drawing/2014/main" id="{851375D2-926C-FB0B-7900-0296B1213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4" t="12291" r="5787" b="3945"/>
          <a:stretch/>
        </p:blipFill>
        <p:spPr bwMode="auto">
          <a:xfrm>
            <a:off x="6392776" y="4430036"/>
            <a:ext cx="2496201" cy="200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5 Tips to Get Distance Learners Motivated Right Now - 3P Learning">
            <a:extLst>
              <a:ext uri="{FF2B5EF4-FFF2-40B4-BE49-F238E27FC236}">
                <a16:creationId xmlns:a16="http://schemas.microsoft.com/office/drawing/2014/main" id="{1D8EA6DD-D9B9-741B-B829-D40AC8633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977" y="4430035"/>
            <a:ext cx="2496201" cy="200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68" y="2367178"/>
            <a:ext cx="6296508" cy="213982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7749E9D-D4C2-0B2F-5E97-43986EE45383}"/>
              </a:ext>
            </a:extLst>
          </p:cNvPr>
          <p:cNvSpPr txBox="1"/>
          <p:nvPr/>
        </p:nvSpPr>
        <p:spPr>
          <a:xfrm>
            <a:off x="5553997" y="2326114"/>
            <a:ext cx="609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749E9D-D4C2-0B2F-5E97-43986EE45383}"/>
              </a:ext>
            </a:extLst>
          </p:cNvPr>
          <p:cNvSpPr txBox="1"/>
          <p:nvPr/>
        </p:nvSpPr>
        <p:spPr>
          <a:xfrm>
            <a:off x="5545032" y="3795256"/>
            <a:ext cx="609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endParaRPr lang="en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301891"/>
              </p:ext>
            </p:extLst>
          </p:nvPr>
        </p:nvGraphicFramePr>
        <p:xfrm>
          <a:off x="253532" y="2058617"/>
          <a:ext cx="11490568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72430">
                  <a:extLst>
                    <a:ext uri="{9D8B030D-6E8A-4147-A177-3AD203B41FA5}">
                      <a16:colId xmlns:a16="http://schemas.microsoft.com/office/drawing/2014/main" val="2796355671"/>
                    </a:ext>
                  </a:extLst>
                </a:gridCol>
                <a:gridCol w="747346">
                  <a:extLst>
                    <a:ext uri="{9D8B030D-6E8A-4147-A177-3AD203B41FA5}">
                      <a16:colId xmlns:a16="http://schemas.microsoft.com/office/drawing/2014/main" val="2840795758"/>
                    </a:ext>
                  </a:extLst>
                </a:gridCol>
                <a:gridCol w="770792">
                  <a:extLst>
                    <a:ext uri="{9D8B030D-6E8A-4147-A177-3AD203B41FA5}">
                      <a16:colId xmlns:a16="http://schemas.microsoft.com/office/drawing/2014/main" val="1090198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smtClean="0"/>
                        <a:t>T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smtClean="0"/>
                        <a:t>F</a:t>
                      </a:r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938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smtClean="0">
                          <a:solidFill>
                            <a:srgbClr val="FF9801"/>
                          </a:solidFill>
                        </a:rPr>
                        <a:t>1.</a:t>
                      </a:r>
                      <a:r>
                        <a:rPr lang="en-US" sz="3200" smtClean="0"/>
                        <a:t> When Mai was studying online, the power went oﬀ.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023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smtClean="0">
                          <a:solidFill>
                            <a:srgbClr val="FF9801"/>
                          </a:solidFill>
                        </a:rPr>
                        <a:t>2.</a:t>
                      </a:r>
                      <a:r>
                        <a:rPr lang="en-US" sz="3200" smtClean="0"/>
                        <a:t> Chris likes studying online as it’s convenient.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201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smtClean="0">
                          <a:solidFill>
                            <a:srgbClr val="FF9801"/>
                          </a:solidFill>
                        </a:rPr>
                        <a:t>3.</a:t>
                      </a:r>
                      <a:r>
                        <a:rPr lang="en-US" sz="3200" smtClean="0"/>
                        <a:t> Mai says it’s easy to concentrate when learning online.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611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smtClean="0">
                          <a:solidFill>
                            <a:srgbClr val="FF9801"/>
                          </a:solidFill>
                        </a:rPr>
                        <a:t>4.</a:t>
                      </a:r>
                      <a:r>
                        <a:rPr lang="en-US" sz="3200" smtClean="0"/>
                        <a:t> Chris disagrees that technology improves friendship.</a:t>
                      </a:r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693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smtClean="0">
                          <a:solidFill>
                            <a:srgbClr val="FF9801"/>
                          </a:solidFill>
                        </a:rPr>
                        <a:t>5.</a:t>
                      </a:r>
                      <a:r>
                        <a:rPr lang="en-US" sz="3200" smtClean="0"/>
                        <a:t> Mai thinks technology is changing our way of learning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smtClean="0"/>
                        <a:t>and working.</a:t>
                      </a:r>
                      <a:endParaRPr lang="en-GB" sz="32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684981"/>
                  </a:ext>
                </a:extLst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91634"/>
            <a:ext cx="1080864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﻿Listen to the conversation and tick (✓) T (True) or F (False).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749E9D-D4C2-0B2F-5E97-43986EE45383}"/>
              </a:ext>
            </a:extLst>
          </p:cNvPr>
          <p:cNvSpPr txBox="1"/>
          <p:nvPr/>
        </p:nvSpPr>
        <p:spPr>
          <a:xfrm>
            <a:off x="10313927" y="2593535"/>
            <a:ext cx="918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endParaRPr lang="en-VN" sz="4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85105C-A45C-BE2C-D6C4-53A94B2BDF1D}"/>
              </a:ext>
            </a:extLst>
          </p:cNvPr>
          <p:cNvSpPr txBox="1"/>
          <p:nvPr/>
        </p:nvSpPr>
        <p:spPr>
          <a:xfrm>
            <a:off x="10313927" y="3207348"/>
            <a:ext cx="918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endParaRPr lang="en-VN" sz="40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DB9441-4463-40D6-E540-1D6353D6FF4F}"/>
              </a:ext>
            </a:extLst>
          </p:cNvPr>
          <p:cNvSpPr txBox="1"/>
          <p:nvPr/>
        </p:nvSpPr>
        <p:spPr>
          <a:xfrm>
            <a:off x="11029014" y="3759715"/>
            <a:ext cx="918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endParaRPr lang="en-VN" sz="40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2FB829-BBC2-B294-9930-F274BFE5C893}"/>
              </a:ext>
            </a:extLst>
          </p:cNvPr>
          <p:cNvSpPr txBox="1"/>
          <p:nvPr/>
        </p:nvSpPr>
        <p:spPr>
          <a:xfrm>
            <a:off x="11029014" y="4337999"/>
            <a:ext cx="918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endParaRPr lang="en-VN" sz="40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BB08CA-070B-F9C6-949B-0117ABD2C7D9}"/>
              </a:ext>
            </a:extLst>
          </p:cNvPr>
          <p:cNvSpPr txBox="1"/>
          <p:nvPr/>
        </p:nvSpPr>
        <p:spPr>
          <a:xfrm>
            <a:off x="10313927" y="5043975"/>
            <a:ext cx="918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endParaRPr lang="en-VN" sz="4000" dirty="0">
              <a:solidFill>
                <a:srgbClr val="FF0000"/>
              </a:solidFill>
            </a:endParaRPr>
          </a:p>
        </p:txBody>
      </p:sp>
      <p:pic>
        <p:nvPicPr>
          <p:cNvPr id="2" name="Track 3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85411" y="12014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0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57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9" grpId="0"/>
      <p:bldP spid="10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21279" y="1274767"/>
            <a:ext cx="816308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﻿Listen again and choose the correct answer to each question.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13" name="TextBox 12"/>
          <p:cNvSpPr txBox="1"/>
          <p:nvPr/>
        </p:nvSpPr>
        <p:spPr>
          <a:xfrm>
            <a:off x="368232" y="1837804"/>
            <a:ext cx="108243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1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/>
              <a:t>The talk is generally about ______.</a:t>
            </a:r>
            <a:endParaRPr lang="en-US" sz="3200" dirty="0"/>
          </a:p>
          <a:p>
            <a:r>
              <a:rPr lang="en-US" sz="3200" smtClean="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 </a:t>
            </a:r>
            <a:r>
              <a:rPr lang="en-US" sz="3200"/>
              <a:t>the impact of modern technology </a:t>
            </a:r>
            <a:r>
              <a:rPr lang="en-US" sz="3200" dirty="0"/>
              <a:t>	</a:t>
            </a:r>
            <a:r>
              <a:rPr lang="en-US" sz="3200"/>
              <a:t>	</a:t>
            </a:r>
            <a:endParaRPr lang="en-US" sz="3200" smtClean="0"/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the good points of online learning </a:t>
            </a:r>
            <a:r>
              <a:rPr lang="en-US" sz="3200" smtClean="0"/>
              <a:t>			</a:t>
            </a:r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C.</a:t>
            </a:r>
            <a:r>
              <a:rPr lang="en-US" sz="3200" smtClean="0"/>
              <a:t> </a:t>
            </a:r>
            <a:r>
              <a:rPr lang="en-US" sz="3200"/>
              <a:t>the weak points of online </a:t>
            </a:r>
            <a:r>
              <a:rPr lang="en-US" sz="3200" smtClean="0"/>
              <a:t>learning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Both Mai and chris think that </a:t>
            </a:r>
            <a:r>
              <a:rPr lang="en-US" sz="3200" smtClean="0"/>
              <a:t>modern technology </a:t>
            </a:r>
            <a:r>
              <a:rPr lang="en-US" sz="3200"/>
              <a:t>is </a:t>
            </a:r>
            <a:r>
              <a:rPr lang="en-US" sz="3200" smtClean="0"/>
              <a:t>______.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changing greatly 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smtClean="0"/>
              <a:t>	</a:t>
            </a:r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changing our lifestyle </a:t>
            </a:r>
            <a:r>
              <a:rPr lang="en-US" sz="3200" smtClean="0"/>
              <a:t>		</a:t>
            </a:r>
            <a:r>
              <a:rPr lang="en-US" sz="3200" b="1" smtClean="0">
                <a:solidFill>
                  <a:srgbClr val="00B0F0"/>
                </a:solidFill>
              </a:rPr>
              <a:t> </a:t>
            </a:r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C.</a:t>
            </a:r>
            <a:r>
              <a:rPr lang="en-US" sz="3200" smtClean="0"/>
              <a:t> </a:t>
            </a:r>
            <a:r>
              <a:rPr lang="en-US" sz="3200"/>
              <a:t>entertaining us</a:t>
            </a:r>
            <a:endParaRPr lang="en-US" sz="32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FFB975-E9CD-02E0-5AF9-82BB4CE25F2E}"/>
              </a:ext>
            </a:extLst>
          </p:cNvPr>
          <p:cNvSpPr/>
          <p:nvPr/>
        </p:nvSpPr>
        <p:spPr>
          <a:xfrm>
            <a:off x="1284654" y="2387542"/>
            <a:ext cx="473808" cy="490147"/>
          </a:xfrm>
          <a:prstGeom prst="ellipse">
            <a:avLst/>
          </a:prstGeom>
          <a:noFill/>
          <a:ln w="38100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BFFB975-E9CD-02E0-5AF9-82BB4CE25F2E}"/>
              </a:ext>
            </a:extLst>
          </p:cNvPr>
          <p:cNvSpPr/>
          <p:nvPr/>
        </p:nvSpPr>
        <p:spPr>
          <a:xfrm>
            <a:off x="1301455" y="5297795"/>
            <a:ext cx="473808" cy="490147"/>
          </a:xfrm>
          <a:prstGeom prst="ellipse">
            <a:avLst/>
          </a:prstGeom>
          <a:noFill/>
          <a:ln w="38100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" name="Track 3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00393" y="12007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6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2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21279" y="1274767"/>
            <a:ext cx="816308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﻿Listen again and choose the correct answer to each question.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13" name="TextBox 12"/>
          <p:cNvSpPr txBox="1"/>
          <p:nvPr/>
        </p:nvSpPr>
        <p:spPr>
          <a:xfrm>
            <a:off x="368232" y="1837804"/>
            <a:ext cx="108243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4</a:t>
            </a:r>
            <a:r>
              <a:rPr lang="en-US" sz="3200" smtClean="0">
                <a:solidFill>
                  <a:srgbClr val="F7941E"/>
                </a:solidFill>
              </a:rPr>
              <a:t>. </a:t>
            </a:r>
            <a:r>
              <a:rPr lang="en-US" sz="3200"/>
              <a:t>Mai wants to go to class because ______.</a:t>
            </a:r>
            <a:endParaRPr lang="en-US" sz="3200" dirty="0"/>
          </a:p>
          <a:p>
            <a:r>
              <a:rPr lang="en-US" sz="3200" smtClean="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 </a:t>
            </a:r>
            <a:r>
              <a:rPr lang="en-US" sz="3200"/>
              <a:t>online learning doesn’t work for her</a:t>
            </a:r>
            <a:r>
              <a:rPr lang="en-US" sz="3200" dirty="0"/>
              <a:t>	</a:t>
            </a:r>
            <a:r>
              <a:rPr lang="en-US" sz="3200"/>
              <a:t>	</a:t>
            </a:r>
            <a:endParaRPr lang="en-US" sz="3200" smtClean="0"/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she likes to get up early</a:t>
            </a:r>
            <a:r>
              <a:rPr lang="en-US" sz="3200" smtClean="0"/>
              <a:t>			</a:t>
            </a:r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C.</a:t>
            </a:r>
            <a:r>
              <a:rPr lang="en-US" sz="3200" smtClean="0"/>
              <a:t> </a:t>
            </a:r>
            <a:r>
              <a:rPr lang="en-US" sz="3200"/>
              <a:t>she wants to interact with her </a:t>
            </a:r>
            <a:r>
              <a:rPr lang="en-US" sz="3200" smtClean="0"/>
              <a:t>teachers and </a:t>
            </a:r>
            <a:r>
              <a:rPr lang="en-US" sz="3200"/>
              <a:t>friends</a:t>
            </a:r>
          </a:p>
          <a:p>
            <a:endParaRPr lang="en-US" sz="3200" dirty="0"/>
          </a:p>
          <a:p>
            <a:r>
              <a:rPr lang="en-US" sz="3200" b="1" smtClean="0">
                <a:solidFill>
                  <a:srgbClr val="F7941E"/>
                </a:solidFill>
              </a:rPr>
              <a:t>5.</a:t>
            </a:r>
            <a:r>
              <a:rPr lang="en-US" sz="3200" smtClean="0">
                <a:solidFill>
                  <a:srgbClr val="0000FF"/>
                </a:solidFill>
              </a:rPr>
              <a:t> </a:t>
            </a:r>
            <a:r>
              <a:rPr lang="en-US" sz="3200"/>
              <a:t>Which of the following is true?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Mai and chris are classmates.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smtClean="0"/>
              <a:t>	</a:t>
            </a:r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Mai and chris have similar </a:t>
            </a:r>
            <a:r>
              <a:rPr lang="en-US" sz="3200" smtClean="0"/>
              <a:t>ideas about </a:t>
            </a:r>
            <a:r>
              <a:rPr lang="en-US" sz="3200"/>
              <a:t>online learning</a:t>
            </a:r>
            <a:r>
              <a:rPr lang="en-US" sz="3200" smtClean="0"/>
              <a:t>.</a:t>
            </a:r>
            <a:endParaRPr lang="en-US" sz="3200" b="1" smtClean="0">
              <a:solidFill>
                <a:srgbClr val="00B0F0"/>
              </a:solidFill>
            </a:endParaRPr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C.</a:t>
            </a:r>
            <a:r>
              <a:rPr lang="en-US" sz="3200" smtClean="0"/>
              <a:t> </a:t>
            </a:r>
            <a:r>
              <a:rPr lang="en-US" sz="3200"/>
              <a:t>Mai thinks online learning </a:t>
            </a:r>
            <a:r>
              <a:rPr lang="en-US" sz="3200" smtClean="0"/>
              <a:t>has some </a:t>
            </a:r>
            <a:r>
              <a:rPr lang="en-US" sz="3200"/>
              <a:t>weak points.</a:t>
            </a:r>
            <a:endParaRPr lang="en-US" sz="32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FFB975-E9CD-02E0-5AF9-82BB4CE25F2E}"/>
              </a:ext>
            </a:extLst>
          </p:cNvPr>
          <p:cNvSpPr/>
          <p:nvPr/>
        </p:nvSpPr>
        <p:spPr>
          <a:xfrm>
            <a:off x="1301455" y="3349102"/>
            <a:ext cx="473808" cy="490147"/>
          </a:xfrm>
          <a:prstGeom prst="ellipse">
            <a:avLst/>
          </a:prstGeom>
          <a:noFill/>
          <a:ln w="38100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BFFB975-E9CD-02E0-5AF9-82BB4CE25F2E}"/>
              </a:ext>
            </a:extLst>
          </p:cNvPr>
          <p:cNvSpPr/>
          <p:nvPr/>
        </p:nvSpPr>
        <p:spPr>
          <a:xfrm>
            <a:off x="1301455" y="5788876"/>
            <a:ext cx="473808" cy="490147"/>
          </a:xfrm>
          <a:prstGeom prst="ellipse">
            <a:avLst/>
          </a:prstGeom>
          <a:noFill/>
          <a:ln w="38100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" name="Track 3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00393" y="12007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1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2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21279" y="1275417"/>
            <a:ext cx="1080864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﻿Look at the list below. Put the ideas about online learning in the correct columns.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graphicFrame>
        <p:nvGraphicFramePr>
          <p:cNvPr id="3" name="Bảng 3">
            <a:extLst>
              <a:ext uri="{FF2B5EF4-FFF2-40B4-BE49-F238E27FC236}">
                <a16:creationId xmlns:a16="http://schemas.microsoft.com/office/drawing/2014/main" id="{9A98C277-AA96-99F0-D423-47FAC4949A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548153"/>
              </p:ext>
            </p:extLst>
          </p:nvPr>
        </p:nvGraphicFramePr>
        <p:xfrm>
          <a:off x="4908667" y="2584939"/>
          <a:ext cx="7103627" cy="3598718"/>
        </p:xfrm>
        <a:graphic>
          <a:graphicData uri="http://schemas.openxmlformats.org/drawingml/2006/table">
            <a:tbl>
              <a:tblPr/>
              <a:tblGrid>
                <a:gridCol w="3013776">
                  <a:extLst>
                    <a:ext uri="{9D8B030D-6E8A-4147-A177-3AD203B41FA5}">
                      <a16:colId xmlns:a16="http://schemas.microsoft.com/office/drawing/2014/main" val="809260382"/>
                    </a:ext>
                  </a:extLst>
                </a:gridCol>
                <a:gridCol w="4089851">
                  <a:extLst>
                    <a:ext uri="{9D8B030D-6E8A-4147-A177-3AD203B41FA5}">
                      <a16:colId xmlns:a16="http://schemas.microsoft.com/office/drawing/2014/main" val="3195512827"/>
                    </a:ext>
                  </a:extLst>
                </a:gridCol>
              </a:tblGrid>
              <a:tr h="478890">
                <a:tc>
                  <a:txBody>
                    <a:bodyPr/>
                    <a:lstStyle/>
                    <a:p>
                      <a:pPr algn="ctr"/>
                      <a:r>
                        <a:rPr lang="vi-VN" sz="2400" b="1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ADVANTAGES </a:t>
                      </a:r>
                      <a:endParaRPr lang="vi-VN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DISADVANTAGES</a:t>
                      </a:r>
                      <a:endParaRPr lang="vi-VN" sz="2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720813"/>
                  </a:ext>
                </a:extLst>
              </a:tr>
              <a:tr h="3119828">
                <a:tc>
                  <a:txBody>
                    <a:bodyPr/>
                    <a:lstStyle/>
                    <a:p>
                      <a:endParaRPr lang="en-US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772466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8774DB2-892E-BB13-BD7A-AC92666EB047}"/>
              </a:ext>
            </a:extLst>
          </p:cNvPr>
          <p:cNvSpPr txBox="1"/>
          <p:nvPr/>
        </p:nvSpPr>
        <p:spPr>
          <a:xfrm>
            <a:off x="4886439" y="3261447"/>
            <a:ext cx="314313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000" dirty="0">
                <a:latin typeface="Arial" panose="020B0604020202020204" pitchFamily="34" charset="0"/>
                <a:cs typeface="Arial" panose="020B0604020202020204" pitchFamily="34" charset="0"/>
              </a:rPr>
              <a:t>﻿</a:t>
            </a:r>
            <a:r>
              <a:rPr lang="en-VN" sz="300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VN" sz="3000" smtClean="0">
                <a:latin typeface="Arial" panose="020B0604020202020204" pitchFamily="34" charset="0"/>
                <a:cs typeface="Arial" panose="020B0604020202020204" pitchFamily="34" charset="0"/>
              </a:rPr>
              <a:t>convenient</a:t>
            </a:r>
            <a:endParaRPr lang="en-VN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VN" sz="300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VN" sz="3000" smtClean="0">
                <a:latin typeface="Arial" panose="020B0604020202020204" pitchFamily="34" charset="0"/>
                <a:cs typeface="Arial" panose="020B0604020202020204" pitchFamily="34" charset="0"/>
              </a:rPr>
              <a:t>comfortable</a:t>
            </a:r>
            <a:endParaRPr lang="en-VN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VN" sz="3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VN" sz="300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VN" sz="3000" smtClean="0">
                <a:latin typeface="Arial" panose="020B0604020202020204" pitchFamily="34" charset="0"/>
                <a:cs typeface="Arial" panose="020B0604020202020204" pitchFamily="34" charset="0"/>
              </a:rPr>
              <a:t>freedom</a:t>
            </a:r>
            <a:endParaRPr lang="en-VN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VN" sz="3000" dirty="0">
                <a:latin typeface="Arial" panose="020B0604020202020204" pitchFamily="34" charset="0"/>
                <a:cs typeface="Arial" panose="020B0604020202020204" pitchFamily="34" charset="0"/>
              </a:rPr>
              <a:t>- independent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0DEE0D-D160-585F-ABA3-0C298616026F}"/>
              </a:ext>
            </a:extLst>
          </p:cNvPr>
          <p:cNvSpPr txBox="1"/>
          <p:nvPr/>
        </p:nvSpPr>
        <p:spPr>
          <a:xfrm>
            <a:off x="7948500" y="3113753"/>
            <a:ext cx="414486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﻿- difficult to concentrate</a:t>
            </a:r>
          </a:p>
          <a:p>
            <a:pPr>
              <a:lnSpc>
                <a:spcPct val="150000"/>
              </a:lnSpc>
            </a:pPr>
            <a:r>
              <a:rPr lang="en-US" sz="300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no real interaction</a:t>
            </a:r>
          </a:p>
          <a:p>
            <a:pPr>
              <a:lnSpc>
                <a:spcPct val="150000"/>
              </a:lnSpc>
            </a:pPr>
            <a:r>
              <a:rPr lang="en-US" sz="300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harmful to our eyes</a:t>
            </a:r>
          </a:p>
          <a:p>
            <a:pPr>
              <a:lnSpc>
                <a:spcPct val="150000"/>
              </a:lnSpc>
            </a:pPr>
            <a:r>
              <a:rPr lang="en-US" sz="300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expensive equipment</a:t>
            </a:r>
            <a:endParaRPr lang="en-VN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450"/>
          <a:stretch/>
        </p:blipFill>
        <p:spPr>
          <a:xfrm>
            <a:off x="238945" y="2153037"/>
            <a:ext cx="4195563" cy="443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1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4033</TotalTime>
  <Words>227</Words>
  <Application>Microsoft Office PowerPoint</Application>
  <PresentationFormat>Widescreen</PresentationFormat>
  <Paragraphs>107</Paragraphs>
  <Slides>13</Slides>
  <Notes>11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Adobe Gothic Std B</vt:lpstr>
      <vt:lpstr>Arial</vt:lpstr>
      <vt:lpstr>Bahnschrift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212</cp:revision>
  <dcterms:created xsi:type="dcterms:W3CDTF">2020-12-09T02:04:09Z</dcterms:created>
  <dcterms:modified xsi:type="dcterms:W3CDTF">2023-06-27T08:33:57Z</dcterms:modified>
</cp:coreProperties>
</file>