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</p:sldMasterIdLst>
  <p:notesMasterIdLst>
    <p:notesMasterId r:id="rId47"/>
  </p:notesMasterIdLst>
  <p:sldIdLst>
    <p:sldId id="11088490" r:id="rId4"/>
    <p:sldId id="259" r:id="rId5"/>
    <p:sldId id="11088498" r:id="rId6"/>
    <p:sldId id="11088511" r:id="rId7"/>
    <p:sldId id="11088492" r:id="rId8"/>
    <p:sldId id="258" r:id="rId9"/>
    <p:sldId id="11088469" r:id="rId10"/>
    <p:sldId id="11088478" r:id="rId11"/>
    <p:sldId id="11088499" r:id="rId12"/>
    <p:sldId id="11088500" r:id="rId13"/>
    <p:sldId id="11088501" r:id="rId14"/>
    <p:sldId id="290" r:id="rId15"/>
    <p:sldId id="11088482" r:id="rId16"/>
    <p:sldId id="11088493" r:id="rId17"/>
    <p:sldId id="11088502" r:id="rId18"/>
    <p:sldId id="11088494" r:id="rId19"/>
    <p:sldId id="11088503" r:id="rId20"/>
    <p:sldId id="257" r:id="rId21"/>
    <p:sldId id="11088515" r:id="rId22"/>
    <p:sldId id="11088516" r:id="rId23"/>
    <p:sldId id="260" r:id="rId24"/>
    <p:sldId id="261" r:id="rId25"/>
    <p:sldId id="11088522" r:id="rId26"/>
    <p:sldId id="11088521" r:id="rId27"/>
    <p:sldId id="11088470" r:id="rId28"/>
    <p:sldId id="11088508" r:id="rId29"/>
    <p:sldId id="11088510" r:id="rId30"/>
    <p:sldId id="11088514" r:id="rId31"/>
    <p:sldId id="11088495" r:id="rId32"/>
    <p:sldId id="11088504" r:id="rId33"/>
    <p:sldId id="11088505" r:id="rId34"/>
    <p:sldId id="11088496" r:id="rId35"/>
    <p:sldId id="11088513" r:id="rId36"/>
    <p:sldId id="11088507" r:id="rId37"/>
    <p:sldId id="256" r:id="rId38"/>
    <p:sldId id="11088523" r:id="rId39"/>
    <p:sldId id="11088525" r:id="rId40"/>
    <p:sldId id="11088524" r:id="rId41"/>
    <p:sldId id="11088526" r:id="rId42"/>
    <p:sldId id="263" r:id="rId43"/>
    <p:sldId id="11088488" r:id="rId44"/>
    <p:sldId id="11088489" r:id="rId45"/>
    <p:sldId id="11088491" r:id="rId46"/>
  </p:sldIdLst>
  <p:sldSz cx="12192000" cy="6858000"/>
  <p:notesSz cx="6858000" cy="9144000"/>
  <p:embeddedFontLst>
    <p:embeddedFont>
      <p:font typeface="等线" panose="02010600030101010101" pitchFamily="2" charset="-122"/>
      <p:regular r:id="rId48"/>
      <p:bold r:id="rId49"/>
    </p:embeddedFont>
    <p:embeddedFont>
      <p:font typeface="等线 Light" panose="02010600030101010101" pitchFamily="2" charset="-122"/>
      <p:regular r:id="rId50"/>
    </p:embeddedFont>
    <p:embeddedFont>
      <p:font typeface="义启紫水晶体" panose="02010601030101010101" pitchFamily="2" charset="-122"/>
      <p:regular r:id="rId51"/>
    </p:embeddedFont>
    <p:embeddedFont>
      <p:font typeface="Bananito Display" pitchFamily="2" charset="0"/>
      <p:regular r:id="rId52"/>
    </p:embeddedFont>
    <p:embeddedFont>
      <p:font typeface="BLOCK PRO VN" panose="02000506040000020004" pitchFamily="2" charset="0"/>
      <p:regular r:id="rId53"/>
    </p:embeddedFont>
    <p:embeddedFont>
      <p:font typeface="Bubblegum Sans Pro" panose="02000506000000020004" pitchFamily="2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Cambria" panose="02040503050406030204" pitchFamily="18" charset="0"/>
      <p:regular r:id="rId61"/>
      <p:bold r:id="rId62"/>
      <p:italic r:id="rId63"/>
      <p:boldItalic r:id="rId64"/>
    </p:embeddedFont>
    <p:embeddedFont>
      <p:font typeface="FS Ahkio Regular" pitchFamily="2" charset="77"/>
      <p:regular r:id="rId65"/>
    </p:embeddedFont>
  </p:embeddedFontLst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2E97A5"/>
    <a:srgbClr val="D9485D"/>
    <a:srgbClr val="E91619"/>
    <a:srgbClr val="4C4B52"/>
    <a:srgbClr val="FFB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5527" autoAdjust="0"/>
  </p:normalViewPr>
  <p:slideViewPr>
    <p:cSldViewPr snapToGrid="0">
      <p:cViewPr>
        <p:scale>
          <a:sx n="72" d="100"/>
          <a:sy n="72" d="100"/>
        </p:scale>
        <p:origin x="25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gs" Target="tags/tag1.xml"/><Relationship Id="rId5" Type="http://schemas.openxmlformats.org/officeDocument/2006/relationships/slide" Target="slides/slide2.xml"/><Relationship Id="rId61" Type="http://schemas.openxmlformats.org/officeDocument/2006/relationships/font" Target="fonts/font1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2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3.fntdata"/><Relationship Id="rId5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EF8DF-D47B-417D-B564-3F72548306AF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276B2-1C09-490A-9E81-03DDCEBFBD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276B2-1C09-490A-9E81-03DDCEBFBD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294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210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53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389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453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757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602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042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Câu 1 làm model, mỗi nhóm 1 câu, làm game, cho hs nói trc rồi hs khác nhận xét, mở đáp 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872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33D04-5173-415E-A591-1DAAB0736C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Câu 1 làm model, mỗi nhóm 1 câu, làm game, cho hs nói trc rồi hs khác nhận xét, mở đáp 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276B2-1C09-490A-9E81-03DDCEBFBD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04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688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Chia đobgj từ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580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276B2-1C09-490A-9E81-03DDCEBFBD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1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276B2-1C09-490A-9E81-03DDCEBFBD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820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352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898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736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974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942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0577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69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9938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046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480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29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638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276B2-1C09-490A-9E81-03DDCEBFBD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48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NGANG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37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Thêm 1 câu ví dụ chủ từ khác we., lấy vu trong sách,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910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276B2-1C09-490A-9E81-03DDCEBFBDF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80F-F63A-427F-B422-4E93734EF2E9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EB7A-B5B6-4324-A843-2C6EA65304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80F-F63A-427F-B422-4E93734EF2E9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EB7A-B5B6-4324-A843-2C6EA65304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80F-F63A-427F-B422-4E93734EF2E9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EB7A-B5B6-4324-A843-2C6EA65304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20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2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77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3/19/24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07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3/19/24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67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3/19/24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9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3/19/24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85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3/19/24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1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80F-F63A-427F-B422-4E93734EF2E9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EB7A-B5B6-4324-A843-2C6EA65304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3/19/24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15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26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2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3342-BE5B-4BF0-891C-7E1B87FDF58B}" type="datetimeFigureOut">
              <a:rPr lang="es-ES" smtClean="0"/>
              <a:t>19/3/24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BF25-0CC1-4CE8-B1D1-0F7D262F7D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3342-BE5B-4BF0-891C-7E1B87FDF58B}" type="datetimeFigureOut">
              <a:rPr lang="es-ES" smtClean="0"/>
              <a:t>19/3/24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BF25-0CC1-4CE8-B1D1-0F7D262F7D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982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3342-BE5B-4BF0-891C-7E1B87FDF58B}" type="datetimeFigureOut">
              <a:rPr lang="es-ES" smtClean="0"/>
              <a:t>19/3/24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BF25-0CC1-4CE8-B1D1-0F7D262F7D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60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3342-BE5B-4BF0-891C-7E1B87FDF58B}" type="datetimeFigureOut">
              <a:rPr lang="es-ES" smtClean="0"/>
              <a:t>19/3/24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BF25-0CC1-4CE8-B1D1-0F7D262F7D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9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3342-BE5B-4BF0-891C-7E1B87FDF58B}" type="datetimeFigureOut">
              <a:rPr lang="es-ES" smtClean="0"/>
              <a:t>19/3/24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BF25-0CC1-4CE8-B1D1-0F7D262F7D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43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3342-BE5B-4BF0-891C-7E1B87FDF58B}" type="datetimeFigureOut">
              <a:rPr lang="es-ES" smtClean="0"/>
              <a:t>19/3/24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BF25-0CC1-4CE8-B1D1-0F7D262F7D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3342-BE5B-4BF0-891C-7E1B87FDF58B}" type="datetimeFigureOut">
              <a:rPr lang="es-ES" smtClean="0"/>
              <a:t>19/3/24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BF25-0CC1-4CE8-B1D1-0F7D262F7D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1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80F-F63A-427F-B422-4E93734EF2E9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EB7A-B5B6-4324-A843-2C6EA65304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3342-BE5B-4BF0-891C-7E1B87FDF58B}" type="datetimeFigureOut">
              <a:rPr lang="es-ES" smtClean="0"/>
              <a:t>19/3/24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BF25-0CC1-4CE8-B1D1-0F7D262F7D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049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3342-BE5B-4BF0-891C-7E1B87FDF58B}" type="datetimeFigureOut">
              <a:rPr lang="es-ES" smtClean="0"/>
              <a:t>19/3/24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BF25-0CC1-4CE8-B1D1-0F7D262F7D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902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3342-BE5B-4BF0-891C-7E1B87FDF58B}" type="datetimeFigureOut">
              <a:rPr lang="es-ES" smtClean="0"/>
              <a:t>19/3/24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BF25-0CC1-4CE8-B1D1-0F7D262F7D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8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D3342-BE5B-4BF0-891C-7E1B87FDF58B}" type="datetimeFigureOut">
              <a:rPr lang="es-ES" smtClean="0"/>
              <a:t>19/3/24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BF25-0CC1-4CE8-B1D1-0F7D262F7D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96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80F-F63A-427F-B422-4E93734EF2E9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EB7A-B5B6-4324-A843-2C6EA65304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80F-F63A-427F-B422-4E93734EF2E9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EB7A-B5B6-4324-A843-2C6EA65304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80F-F63A-427F-B422-4E93734EF2E9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EB7A-B5B6-4324-A843-2C6EA65304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80F-F63A-427F-B422-4E93734EF2E9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EB7A-B5B6-4324-A843-2C6EA65304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80F-F63A-427F-B422-4E93734EF2E9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EB7A-B5B6-4324-A843-2C6EA65304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8280F-F63A-427F-B422-4E93734EF2E9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EB7A-B5B6-4324-A843-2C6EA65304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8280F-F63A-427F-B422-4E93734EF2E9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AEB7A-B5B6-4324-A843-2C6EA65304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1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D3342-BE5B-4BF0-891C-7E1B87FDF58B}" type="datetimeFigureOut">
              <a:rPr lang="es-ES" smtClean="0"/>
              <a:t>19/3/24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9BF25-0CC1-4CE8-B1D1-0F7D262F7D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62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18" Type="http://schemas.openxmlformats.org/officeDocument/2006/relationships/slide" Target="slide23.xml"/><Relationship Id="rId3" Type="http://schemas.openxmlformats.org/officeDocument/2006/relationships/image" Target="../media/image17.png"/><Relationship Id="rId21" Type="http://schemas.openxmlformats.org/officeDocument/2006/relationships/image" Target="../media/image25.png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17" Type="http://schemas.openxmlformats.org/officeDocument/2006/relationships/slide" Target="slide21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3.png"/><Relationship Id="rId20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slide" Target="slide20.xml"/><Relationship Id="rId23" Type="http://schemas.openxmlformats.org/officeDocument/2006/relationships/slide" Target="slide22.xml"/><Relationship Id="rId10" Type="http://schemas.microsoft.com/office/2007/relationships/hdphoto" Target="../media/hdphoto4.wdp"/><Relationship Id="rId19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0.png"/><Relationship Id="rId14" Type="http://schemas.microsoft.com/office/2007/relationships/hdphoto" Target="../media/hdphoto6.wdp"/><Relationship Id="rId2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image" Target="../media/image44.png"/><Relationship Id="rId12" Type="http://schemas.openxmlformats.org/officeDocument/2006/relationships/image" Target="../media/image4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11" Type="http://schemas.openxmlformats.org/officeDocument/2006/relationships/image" Target="../media/image47.gif"/><Relationship Id="rId5" Type="http://schemas.microsoft.com/office/2007/relationships/hdphoto" Target="../media/hdphoto8.wdp"/><Relationship Id="rId10" Type="http://schemas.openxmlformats.org/officeDocument/2006/relationships/image" Target="../media/image46.gif"/><Relationship Id="rId4" Type="http://schemas.openxmlformats.org/officeDocument/2006/relationships/image" Target="../media/image42.png"/><Relationship Id="rId9" Type="http://schemas.openxmlformats.org/officeDocument/2006/relationships/image" Target="../media/image45.gif"/><Relationship Id="rId14" Type="http://schemas.openxmlformats.org/officeDocument/2006/relationships/image" Target="../media/image50.gif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5.wav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11" Type="http://schemas.microsoft.com/office/2007/relationships/hdphoto" Target="../media/hdphoto10.wdp"/><Relationship Id="rId5" Type="http://schemas.openxmlformats.org/officeDocument/2006/relationships/image" Target="../media/image46.gif"/><Relationship Id="rId10" Type="http://schemas.openxmlformats.org/officeDocument/2006/relationships/image" Target="../media/image52.png"/><Relationship Id="rId4" Type="http://schemas.openxmlformats.org/officeDocument/2006/relationships/image" Target="../media/image41.jpg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5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microsoft.com/office/2007/relationships/hdphoto" Target="../media/hdphoto10.wdp"/><Relationship Id="rId4" Type="http://schemas.openxmlformats.org/officeDocument/2006/relationships/image" Target="../media/image41.jpg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5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microsoft.com/office/2007/relationships/hdphoto" Target="../media/hdphoto10.wdp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1.jpg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5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microsoft.com/office/2007/relationships/hdphoto" Target="../media/hdphoto10.wdp"/><Relationship Id="rId4" Type="http://schemas.openxmlformats.org/officeDocument/2006/relationships/image" Target="../media/image41.jp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5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microsoft.com/office/2007/relationships/hdphoto" Target="../media/hdphoto10.wdp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1.jpg"/><Relationship Id="rId9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gi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4" y="-1"/>
            <a:ext cx="12455336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5107BB03-66E4-4763-ACF0-D608CB98C603}"/>
              </a:ext>
            </a:extLst>
          </p:cNvPr>
          <p:cNvSpPr/>
          <p:nvPr/>
        </p:nvSpPr>
        <p:spPr>
          <a:xfrm>
            <a:off x="269330" y="262906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8" y="4400945"/>
            <a:ext cx="9297762" cy="2440434"/>
          </a:xfrm>
          <a:prstGeom prst="rect">
            <a:avLst/>
          </a:prstGeom>
        </p:spPr>
      </p:pic>
      <p:sp>
        <p:nvSpPr>
          <p:cNvPr id="17" name="标题 1"/>
          <p:cNvSpPr txBox="1"/>
          <p:nvPr/>
        </p:nvSpPr>
        <p:spPr>
          <a:xfrm>
            <a:off x="319302" y="1985789"/>
            <a:ext cx="11553395" cy="1136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60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rPr>
              <a:t>WELCOME TO OUR CLASS</a:t>
            </a:r>
            <a:endParaRPr kumimoji="0" lang="zh-CN" altLang="en-US" sz="11500" b="1" i="0" u="none" strike="noStrike" kern="1200" cap="none" spc="60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  <a:cs typeface="+mj-cs"/>
            </a:endParaRPr>
          </a:p>
        </p:txBody>
      </p:sp>
      <p:grpSp>
        <p:nvGrpSpPr>
          <p:cNvPr id="22" name="组合 42"/>
          <p:cNvGrpSpPr/>
          <p:nvPr/>
        </p:nvGrpSpPr>
        <p:grpSpPr>
          <a:xfrm rot="5400000">
            <a:off x="9922542" y="3693532"/>
            <a:ext cx="560571" cy="591347"/>
            <a:chOff x="4197350" y="2182813"/>
            <a:chExt cx="608013" cy="641350"/>
          </a:xfrm>
          <a:solidFill>
            <a:srgbClr val="4C4B52"/>
          </a:solidFill>
        </p:grpSpPr>
        <p:sp>
          <p:nvSpPr>
            <p:cNvPr id="23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9" name="Group 4"/>
          <p:cNvGrpSpPr>
            <a:grpSpLocks noChangeAspect="1"/>
          </p:cNvGrpSpPr>
          <p:nvPr/>
        </p:nvGrpSpPr>
        <p:grpSpPr bwMode="auto">
          <a:xfrm>
            <a:off x="2330268" y="4265723"/>
            <a:ext cx="7531464" cy="94321"/>
            <a:chOff x="2667" y="3648"/>
            <a:chExt cx="959" cy="49"/>
          </a:xfrm>
          <a:solidFill>
            <a:srgbClr val="4C4B52"/>
          </a:solidFill>
        </p:grpSpPr>
        <p:sp>
          <p:nvSpPr>
            <p:cNvPr id="70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90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B82D512-FE32-4D31-B193-4C283FF861F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形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288" y="573787"/>
            <a:ext cx="639762" cy="52004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40906" y="497253"/>
            <a:ext cx="619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vi-VN" altLang="zh-CN" sz="4000" b="1" spc="300" dirty="0">
                <a:solidFill>
                  <a:srgbClr val="E91619"/>
                </a:solidFill>
              </a:rPr>
              <a:t>FUTURE SIMPLE</a:t>
            </a:r>
            <a:endParaRPr lang="zh-CN" altLang="en-US" sz="4000" b="1" spc="300" dirty="0">
              <a:solidFill>
                <a:srgbClr val="E91619"/>
              </a:solidFill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9430514" y="3872957"/>
            <a:ext cx="1061534" cy="1061534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57693" y="5683850"/>
            <a:ext cx="907894" cy="754819"/>
          </a:xfrm>
          <a:prstGeom prst="rect">
            <a:avLst/>
          </a:prstGeom>
        </p:spPr>
      </p:pic>
      <p:sp>
        <p:nvSpPr>
          <p:cNvPr id="5" name="6">
            <a:extLst>
              <a:ext uri="{FF2B5EF4-FFF2-40B4-BE49-F238E27FC236}">
                <a16:creationId xmlns:a16="http://schemas.microsoft.com/office/drawing/2014/main" id="{7104125E-4EDA-B8EB-867E-8014619D8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906" y="2020757"/>
            <a:ext cx="1103690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Will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F3F0A5E5-3E22-32B3-CA5A-75933D8A2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0222" y="2028815"/>
            <a:ext cx="1296872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meet</a:t>
            </a:r>
          </a:p>
        </p:txBody>
      </p:sp>
      <p:sp>
        <p:nvSpPr>
          <p:cNvPr id="24" name="3">
            <a:extLst>
              <a:ext uri="{FF2B5EF4-FFF2-40B4-BE49-F238E27FC236}">
                <a16:creationId xmlns:a16="http://schemas.microsoft.com/office/drawing/2014/main" id="{980D7F32-D96C-EA11-B36B-14FA7E610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4549" y="2020758"/>
            <a:ext cx="1103690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you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5" name="2">
            <a:extLst>
              <a:ext uri="{FF2B5EF4-FFF2-40B4-BE49-F238E27FC236}">
                <a16:creationId xmlns:a16="http://schemas.microsoft.com/office/drawing/2014/main" id="{5EA59B10-6E40-F6F1-A4E9-632C455B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1884" y="2045453"/>
            <a:ext cx="3395566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457200"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h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im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tomorrow?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12C60EA-463E-B0E0-D1DE-F408982BABBD}"/>
              </a:ext>
            </a:extLst>
          </p:cNvPr>
          <p:cNvCxnSpPr>
            <a:cxnSpLocks/>
          </p:cNvCxnSpPr>
          <p:nvPr/>
        </p:nvCxnSpPr>
        <p:spPr>
          <a:xfrm>
            <a:off x="1777761" y="2874832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6EE62A-02FA-7028-39C8-8F45B2A77611}"/>
              </a:ext>
            </a:extLst>
          </p:cNvPr>
          <p:cNvCxnSpPr>
            <a:cxnSpLocks/>
          </p:cNvCxnSpPr>
          <p:nvPr/>
        </p:nvCxnSpPr>
        <p:spPr>
          <a:xfrm>
            <a:off x="3286394" y="2884263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6CEB78-A028-3AFB-87A6-F407A3D1D5A2}"/>
              </a:ext>
            </a:extLst>
          </p:cNvPr>
          <p:cNvCxnSpPr>
            <a:cxnSpLocks/>
          </p:cNvCxnSpPr>
          <p:nvPr/>
        </p:nvCxnSpPr>
        <p:spPr>
          <a:xfrm>
            <a:off x="4938658" y="2867900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文本框 13">
            <a:extLst>
              <a:ext uri="{FF2B5EF4-FFF2-40B4-BE49-F238E27FC236}">
                <a16:creationId xmlns:a16="http://schemas.microsoft.com/office/drawing/2014/main" id="{5F8CED15-8BFF-8BA6-5609-BECC9A7A0D64}"/>
              </a:ext>
            </a:extLst>
          </p:cNvPr>
          <p:cNvSpPr txBox="1"/>
          <p:nvPr/>
        </p:nvSpPr>
        <p:spPr>
          <a:xfrm>
            <a:off x="2912126" y="3785079"/>
            <a:ext cx="768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1619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</a:rPr>
              <a:t>S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38" name="文本框 13">
            <a:extLst>
              <a:ext uri="{FF2B5EF4-FFF2-40B4-BE49-F238E27FC236}">
                <a16:creationId xmlns:a16="http://schemas.microsoft.com/office/drawing/2014/main" id="{FDA81420-5BFF-03CA-17DB-0B98F67F28DA}"/>
              </a:ext>
            </a:extLst>
          </p:cNvPr>
          <p:cNvSpPr txBox="1"/>
          <p:nvPr/>
        </p:nvSpPr>
        <p:spPr>
          <a:xfrm>
            <a:off x="755365" y="3784333"/>
            <a:ext cx="1677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Will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43" name="文本框 13">
            <a:extLst>
              <a:ext uri="{FF2B5EF4-FFF2-40B4-BE49-F238E27FC236}">
                <a16:creationId xmlns:a16="http://schemas.microsoft.com/office/drawing/2014/main" id="{80626FB8-C0E4-158A-AA69-06FA0D7E58AC}"/>
              </a:ext>
            </a:extLst>
          </p:cNvPr>
          <p:cNvSpPr txBox="1"/>
          <p:nvPr/>
        </p:nvSpPr>
        <p:spPr>
          <a:xfrm>
            <a:off x="2235916" y="3784872"/>
            <a:ext cx="647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latin typeface="BLOCK PRO VN" panose="02000506040000020004" pitchFamily="2" charset="0"/>
                <a:ea typeface="义启紫水晶体" panose="02010601030101010101" pitchFamily="2" charset="-122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44" name="文本框 13">
            <a:extLst>
              <a:ext uri="{FF2B5EF4-FFF2-40B4-BE49-F238E27FC236}">
                <a16:creationId xmlns:a16="http://schemas.microsoft.com/office/drawing/2014/main" id="{6B173E35-59FF-8A45-5DB6-F2AC218B9224}"/>
              </a:ext>
            </a:extLst>
          </p:cNvPr>
          <p:cNvSpPr txBox="1"/>
          <p:nvPr/>
        </p:nvSpPr>
        <p:spPr>
          <a:xfrm>
            <a:off x="3453974" y="3769882"/>
            <a:ext cx="127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latin typeface="BLOCK PRO VN" panose="02000506040000020004" pitchFamily="2" charset="0"/>
                <a:ea typeface="义启紫水晶体" panose="02010601030101010101" pitchFamily="2" charset="-122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CD0171CA-1A6F-E48E-1A5E-566856E1A438}"/>
              </a:ext>
            </a:extLst>
          </p:cNvPr>
          <p:cNvSpPr txBox="1"/>
          <p:nvPr/>
        </p:nvSpPr>
        <p:spPr>
          <a:xfrm>
            <a:off x="1180081" y="1174785"/>
            <a:ext cx="396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</a:defRPr>
            </a:lvl1pPr>
          </a:lstStyle>
          <a:p>
            <a:r>
              <a:rPr lang="vi-VN" altLang="zh-CN" dirty="0"/>
              <a:t>Interrogative (?)</a:t>
            </a:r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CD66A-14A4-BE74-4BD5-E09F72C67745}"/>
              </a:ext>
            </a:extLst>
          </p:cNvPr>
          <p:cNvSpPr txBox="1"/>
          <p:nvPr/>
        </p:nvSpPr>
        <p:spPr>
          <a:xfrm>
            <a:off x="1631553" y="4772043"/>
            <a:ext cx="610099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1488" lvl="2">
              <a:lnSpc>
                <a:spcPct val="120000"/>
              </a:lnSpc>
            </a:pPr>
            <a:r>
              <a:rPr lang="en-US" sz="4000" b="1" dirty="0">
                <a:blipFill>
                  <a:blip r:embed="rId6"/>
                  <a:stretch>
                    <a:fillRect/>
                  </a:stretch>
                </a:blipFill>
                <a:latin typeface="Chalkboard SE" panose="03050602040202020205" pitchFamily="66" charset="77"/>
                <a:ea typeface="义启紫水晶体" panose="02010601030101010101" pitchFamily="2" charset="-122"/>
              </a:rPr>
              <a:t>   Yes, S + </a:t>
            </a:r>
            <a:r>
              <a:rPr lang="en-US" sz="4000" b="1" dirty="0">
                <a:solidFill>
                  <a:srgbClr val="FF0000"/>
                </a:solidFill>
                <a:latin typeface="Chalkboard SE" panose="03050602040202020205" pitchFamily="66" charset="77"/>
                <a:ea typeface="义启紫水晶体" panose="02010601030101010101" pitchFamily="2" charset="-122"/>
              </a:rPr>
              <a:t>will</a:t>
            </a:r>
            <a:r>
              <a:rPr lang="en-US" sz="4000" b="1" dirty="0">
                <a:blipFill>
                  <a:blip r:embed="rId6"/>
                  <a:stretch>
                    <a:fillRect/>
                  </a:stretch>
                </a:blipFill>
                <a:latin typeface="Chalkboard SE" panose="03050602040202020205" pitchFamily="66" charset="77"/>
                <a:ea typeface="义启紫水晶体" panose="02010601030101010101" pitchFamily="2" charset="-122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blipFill>
                  <a:blip r:embed="rId6"/>
                  <a:stretch>
                    <a:fillRect/>
                  </a:stretch>
                </a:blipFill>
                <a:latin typeface="Chalkboard SE" panose="03050602040202020205" pitchFamily="66" charset="77"/>
                <a:ea typeface="义启紫水晶体" panose="02010601030101010101" pitchFamily="2" charset="-122"/>
              </a:rPr>
              <a:t>	 No, S + </a:t>
            </a:r>
            <a:r>
              <a:rPr lang="en-US" sz="4000" b="1" dirty="0">
                <a:solidFill>
                  <a:srgbClr val="FF0000"/>
                </a:solidFill>
                <a:latin typeface="Chalkboard SE" panose="03050602040202020205" pitchFamily="66" charset="77"/>
                <a:ea typeface="义启紫水晶体" panose="02010601030101010101" pitchFamily="2" charset="-122"/>
              </a:rPr>
              <a:t>won’t</a:t>
            </a:r>
            <a:r>
              <a:rPr lang="en-US" sz="4000" b="1" dirty="0">
                <a:blipFill>
                  <a:blip r:embed="rId6"/>
                  <a:stretch>
                    <a:fillRect/>
                  </a:stretch>
                </a:blipFill>
                <a:latin typeface="Chalkboard SE" panose="03050602040202020205" pitchFamily="66" charset="77"/>
                <a:ea typeface="义启紫水晶体" panose="02010601030101010101" pitchFamily="2" charset="-122"/>
              </a:rPr>
              <a:t>.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9814FE5-1F9A-4A87-A61F-27FD3B50DC74}"/>
              </a:ext>
            </a:extLst>
          </p:cNvPr>
          <p:cNvSpPr/>
          <p:nvPr/>
        </p:nvSpPr>
        <p:spPr>
          <a:xfrm>
            <a:off x="970232" y="4964471"/>
            <a:ext cx="1462538" cy="484957"/>
          </a:xfrm>
          <a:prstGeom prst="rightArrow">
            <a:avLst>
              <a:gd name="adj1" fmla="val 37636"/>
              <a:gd name="adj2" fmla="val 6854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" name="文本框 13">
            <a:extLst>
              <a:ext uri="{FF2B5EF4-FFF2-40B4-BE49-F238E27FC236}">
                <a16:creationId xmlns:a16="http://schemas.microsoft.com/office/drawing/2014/main" id="{8B2E6BC5-9D55-9A65-899E-C391F8836C56}"/>
              </a:ext>
            </a:extLst>
          </p:cNvPr>
          <p:cNvSpPr txBox="1"/>
          <p:nvPr/>
        </p:nvSpPr>
        <p:spPr>
          <a:xfrm>
            <a:off x="6968906" y="3770899"/>
            <a:ext cx="1157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latin typeface="BLOCK PRO VN" panose="02000506040000020004" pitchFamily="2" charset="0"/>
                <a:ea typeface="义启紫水晶体" panose="02010601030101010101" pitchFamily="2" charset="-122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47" name="文本框 13">
            <a:extLst>
              <a:ext uri="{FF2B5EF4-FFF2-40B4-BE49-F238E27FC236}">
                <a16:creationId xmlns:a16="http://schemas.microsoft.com/office/drawing/2014/main" id="{DCA239AE-3785-E68A-FA96-F3E4727904B7}"/>
              </a:ext>
            </a:extLst>
          </p:cNvPr>
          <p:cNvSpPr txBox="1"/>
          <p:nvPr/>
        </p:nvSpPr>
        <p:spPr>
          <a:xfrm>
            <a:off x="4369080" y="3821626"/>
            <a:ext cx="3124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V</a:t>
            </a:r>
            <a:r>
              <a:rPr lang="vi-VN" altLang="zh-CN" sz="2800" i="1" dirty="0">
                <a:solidFill>
                  <a:srgbClr val="FF0000"/>
                </a:solidFill>
                <a:latin typeface="Cambria" panose="02040503050406030204" pitchFamily="18" charset="0"/>
              </a:rPr>
              <a:t>bare infinitive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义启紫水晶体" panose="02010601030101010101" pitchFamily="2" charset="-122"/>
            </a:endParaRPr>
          </a:p>
        </p:txBody>
      </p:sp>
      <p:sp>
        <p:nvSpPr>
          <p:cNvPr id="48" name="文本框 13">
            <a:extLst>
              <a:ext uri="{FF2B5EF4-FFF2-40B4-BE49-F238E27FC236}">
                <a16:creationId xmlns:a16="http://schemas.microsoft.com/office/drawing/2014/main" id="{6037A116-1068-C9F8-8EEB-89203E9D26CB}"/>
              </a:ext>
            </a:extLst>
          </p:cNvPr>
          <p:cNvSpPr txBox="1"/>
          <p:nvPr/>
        </p:nvSpPr>
        <p:spPr>
          <a:xfrm>
            <a:off x="7548341" y="3762670"/>
            <a:ext cx="1677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noProof="0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…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291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11" grpId="0" animBg="1"/>
      <p:bldP spid="5" grpId="0" bldLvl="0" animBg="1"/>
      <p:bldP spid="20" grpId="0" bldLvl="0" animBg="1"/>
      <p:bldP spid="24" grpId="0" bldLvl="0" animBg="1"/>
      <p:bldP spid="25" grpId="0" bldLvl="0" animBg="1"/>
      <p:bldP spid="35" grpId="0"/>
      <p:bldP spid="38" grpId="0"/>
      <p:bldP spid="43" grpId="0"/>
      <p:bldP spid="44" grpId="0"/>
      <p:bldP spid="3" grpId="0"/>
      <p:bldP spid="7" grpId="0"/>
      <p:bldP spid="10" grpId="0" animBg="1"/>
      <p:bldP spid="39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B82D512-FE32-4D31-B193-4C283FF861F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We use the </a:t>
            </a:r>
            <a:r>
              <a:rPr lang="en-US" dirty="0" err="1"/>
              <a:t>futre</a:t>
            </a:r>
            <a:r>
              <a:rPr lang="en-US" dirty="0"/>
              <a:t> simple to talk </a:t>
            </a:r>
            <a:r>
              <a:rPr lang="en-US" dirty="0" err="1"/>
              <a:t>ab;out</a:t>
            </a:r>
            <a:r>
              <a:rPr lang="en-US" dirty="0"/>
              <a:t> an action that happens in the future.</a:t>
            </a:r>
          </a:p>
        </p:txBody>
      </p:sp>
      <p:pic>
        <p:nvPicPr>
          <p:cNvPr id="8" name="图形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288" y="573787"/>
            <a:ext cx="639762" cy="52004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40906" y="497253"/>
            <a:ext cx="619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vi-VN" altLang="zh-CN" sz="4000" b="1" spc="300" dirty="0">
                <a:solidFill>
                  <a:srgbClr val="E91619"/>
                </a:solidFill>
              </a:rPr>
              <a:t>FUTURE SIMPLE</a:t>
            </a:r>
            <a:endParaRPr lang="zh-CN" altLang="en-US" sz="4000" b="1" spc="300" dirty="0">
              <a:solidFill>
                <a:srgbClr val="E91619"/>
              </a:solidFill>
            </a:endParaRPr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57693" y="5683850"/>
            <a:ext cx="907894" cy="754819"/>
          </a:xfrm>
          <a:prstGeom prst="rect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:a16="http://schemas.microsoft.com/office/drawing/2014/main" id="{CD0171CA-1A6F-E48E-1A5E-566856E1A438}"/>
              </a:ext>
            </a:extLst>
          </p:cNvPr>
          <p:cNvSpPr txBox="1"/>
          <p:nvPr/>
        </p:nvSpPr>
        <p:spPr>
          <a:xfrm>
            <a:off x="571555" y="1206274"/>
            <a:ext cx="396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</a:defRPr>
            </a:lvl1pPr>
          </a:lstStyle>
          <a:p>
            <a:r>
              <a:rPr lang="vi-VN" altLang="zh-CN" dirty="0"/>
              <a:t>*</a:t>
            </a:r>
            <a:r>
              <a:rPr lang="vi-VN" altLang="zh-CN" u="sng" dirty="0"/>
              <a:t>Usage:</a:t>
            </a:r>
            <a:endParaRPr lang="zh-CN" altLang="en-US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CE4AC9-3E6D-81A7-A88A-6BE5EAA95204}"/>
              </a:ext>
            </a:extLst>
          </p:cNvPr>
          <p:cNvSpPr/>
          <p:nvPr/>
        </p:nvSpPr>
        <p:spPr>
          <a:xfrm>
            <a:off x="2367516" y="1237450"/>
            <a:ext cx="96313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halkboard SE" panose="03050602040202020205" pitchFamily="66" charset="77"/>
              </a:rPr>
              <a:t>We use the future simple to talk about an action that happens in the future.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9A956C-C820-F4DA-823E-4A03BDA437A1}"/>
              </a:ext>
            </a:extLst>
          </p:cNvPr>
          <p:cNvSpPr/>
          <p:nvPr/>
        </p:nvSpPr>
        <p:spPr>
          <a:xfrm>
            <a:off x="752523" y="3005661"/>
            <a:ext cx="12188824" cy="335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600" dirty="0">
                <a:latin typeface="Chalkboard SE" panose="03050602040202020205" pitchFamily="66" charset="77"/>
              </a:rPr>
              <a:t>Tomorrow, tonight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600" dirty="0">
                <a:latin typeface="Chalkboard SE" panose="03050602040202020205" pitchFamily="66" charset="77"/>
              </a:rPr>
              <a:t>In the future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600" dirty="0">
                <a:latin typeface="Chalkboard SE" panose="03050602040202020205" pitchFamily="66" charset="77"/>
              </a:rPr>
              <a:t>This morning/afternoon/…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600" dirty="0">
                <a:latin typeface="Chalkboard SE" panose="03050602040202020205" pitchFamily="66" charset="77"/>
              </a:rPr>
              <a:t>Next week/month… 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600" dirty="0">
                <a:latin typeface="Chalkboard SE" panose="03050602040202020205" pitchFamily="66" charset="77"/>
              </a:rPr>
              <a:t>I think / I'm sure 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1A9717-ECEA-7FF6-990A-8018B6035B3E}"/>
              </a:ext>
            </a:extLst>
          </p:cNvPr>
          <p:cNvSpPr/>
          <p:nvPr/>
        </p:nvSpPr>
        <p:spPr>
          <a:xfrm>
            <a:off x="642141" y="2482814"/>
            <a:ext cx="500141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70C0"/>
                </a:solidFill>
                <a:latin typeface="BLOCK PRO VN" panose="02000506040000020004" pitchFamily="2" charset="0"/>
              </a:rPr>
              <a:t>*Future expressions:</a:t>
            </a:r>
          </a:p>
        </p:txBody>
      </p:sp>
    </p:spTree>
    <p:extLst>
      <p:ext uri="{BB962C8B-B14F-4D97-AF65-F5344CB8AC3E}">
        <p14:creationId xmlns:p14="http://schemas.microsoft.com/office/powerpoint/2010/main" val="339293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76EAE8A6-16FF-4A36-A29A-84167EF0AE39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50" y="1066983"/>
            <a:ext cx="5041399" cy="3556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30816" y="2137347"/>
            <a:ext cx="6594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en-VN" sz="4000" b="1" dirty="0">
                <a:latin typeface="Bubblegum Sans Pro" panose="02000506000000020004" pitchFamily="2" charset="0"/>
              </a:rPr>
              <a:t>Fill in the blanks with </a:t>
            </a:r>
            <a:r>
              <a:rPr lang="en-VN" sz="4000" b="1" dirty="0">
                <a:solidFill>
                  <a:srgbClr val="FF0000"/>
                </a:solidFill>
                <a:latin typeface="Bubblegum Sans Pro" panose="02000506000000020004" pitchFamily="2" charset="0"/>
              </a:rPr>
              <a:t>will (‘ll) </a:t>
            </a:r>
            <a:r>
              <a:rPr lang="en-VN" sz="4000" b="1" dirty="0">
                <a:latin typeface="Bubblegum Sans Pro" panose="02000506000000020004" pitchFamily="2" charset="0"/>
              </a:rPr>
              <a:t>or </a:t>
            </a:r>
            <a:r>
              <a:rPr lang="en-VN" sz="4000" b="1" dirty="0">
                <a:solidFill>
                  <a:srgbClr val="FF0000"/>
                </a:solidFill>
                <a:latin typeface="Bubblegum Sans Pro" panose="02000506000000020004" pitchFamily="2" charset="0"/>
              </a:rPr>
              <a:t>won’t </a:t>
            </a:r>
            <a:r>
              <a:rPr lang="en-VN" sz="4000" b="1" dirty="0">
                <a:latin typeface="Bubblegum Sans Pro" panose="02000506000000020004" pitchFamily="2" charset="0"/>
              </a:rPr>
              <a:t>to make the sentences true for you.</a:t>
            </a:r>
            <a:r>
              <a:rPr lang="en-VN" sz="4000" dirty="0">
                <a:latin typeface="Bubblegum Sans Pro" panose="02000506000000020004" pitchFamily="2" charset="0"/>
              </a:rPr>
              <a:t> </a:t>
            </a:r>
            <a:endParaRPr lang="zh-CN" altLang="en-US" sz="4000" b="1" dirty="0">
              <a:latin typeface="Bubblegum Sans Pro" panose="02000506000000020004" pitchFamily="2" charset="0"/>
            </a:endParaRPr>
          </a:p>
        </p:txBody>
      </p:sp>
      <p:grpSp>
        <p:nvGrpSpPr>
          <p:cNvPr id="9" name="组合 42"/>
          <p:cNvGrpSpPr/>
          <p:nvPr/>
        </p:nvGrpSpPr>
        <p:grpSpPr>
          <a:xfrm rot="5400000">
            <a:off x="11084529" y="3660241"/>
            <a:ext cx="560571" cy="591347"/>
            <a:chOff x="4197350" y="2182813"/>
            <a:chExt cx="608013" cy="641350"/>
          </a:xfrm>
          <a:solidFill>
            <a:srgbClr val="4C4B52"/>
          </a:solidFill>
        </p:grpSpPr>
        <p:sp>
          <p:nvSpPr>
            <p:cNvPr id="10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5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6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7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9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0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1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2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3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4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5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6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7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8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9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0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1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2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3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4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5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6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7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8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9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0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1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2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3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4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5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6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7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8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9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0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1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3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4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5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4"/>
          <p:cNvGrpSpPr>
            <a:grpSpLocks noChangeAspect="1"/>
          </p:cNvGrpSpPr>
          <p:nvPr/>
        </p:nvGrpSpPr>
        <p:grpSpPr bwMode="auto">
          <a:xfrm>
            <a:off x="4800836" y="4196720"/>
            <a:ext cx="6318782" cy="122590"/>
            <a:chOff x="2667" y="3648"/>
            <a:chExt cx="959" cy="49"/>
          </a:xfrm>
          <a:solidFill>
            <a:srgbClr val="4C4B52"/>
          </a:solidFill>
        </p:grpSpPr>
        <p:sp>
          <p:nvSpPr>
            <p:cNvPr id="57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58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59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0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1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2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3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4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5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6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7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8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9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0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1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2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3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4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5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6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7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8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9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0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1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2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3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4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5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6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7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8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9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0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1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2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3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4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5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6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7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8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9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0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1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2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3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4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5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6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7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8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1089354" y="3709972"/>
            <a:ext cx="3189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en-US" altLang="zh-CN" sz="4800" b="1" spc="600" dirty="0"/>
              <a:t>TASK 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8" grpId="0"/>
      <p:bldP spid="1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F8E1F73-10D5-4F37-A517-D37DEFF7899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300865" y="404049"/>
            <a:ext cx="10677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en-VN" b="1" dirty="0">
                <a:latin typeface="Bubblegum Sans Pro" panose="02000506000000020004" pitchFamily="2" charset="0"/>
              </a:rPr>
              <a:t>Fill in the blanks with </a:t>
            </a:r>
            <a:r>
              <a:rPr lang="en-VN" b="1" dirty="0">
                <a:solidFill>
                  <a:srgbClr val="FF0000"/>
                </a:solidFill>
                <a:latin typeface="Bubblegum Sans Pro" panose="02000506000000020004" pitchFamily="2" charset="0"/>
              </a:rPr>
              <a:t>will (‘ll) </a:t>
            </a:r>
            <a:r>
              <a:rPr lang="en-VN" b="1" dirty="0">
                <a:latin typeface="Bubblegum Sans Pro" panose="02000506000000020004" pitchFamily="2" charset="0"/>
              </a:rPr>
              <a:t>or </a:t>
            </a:r>
            <a:r>
              <a:rPr lang="en-VN" b="1" dirty="0">
                <a:solidFill>
                  <a:srgbClr val="FF0000"/>
                </a:solidFill>
                <a:latin typeface="Bubblegum Sans Pro" panose="02000506000000020004" pitchFamily="2" charset="0"/>
              </a:rPr>
              <a:t>won’t </a:t>
            </a:r>
            <a:r>
              <a:rPr lang="en-VN" b="1" dirty="0">
                <a:latin typeface="Bubblegum Sans Pro" panose="02000506000000020004" pitchFamily="2" charset="0"/>
              </a:rPr>
              <a:t>to make the sentences true for you.</a:t>
            </a:r>
            <a:r>
              <a:rPr lang="en-VN" dirty="0">
                <a:latin typeface="Bubblegum Sans Pro" panose="02000506000000020004" pitchFamily="2" charset="0"/>
              </a:rPr>
              <a:t> </a:t>
            </a:r>
            <a:endParaRPr lang="zh-CN" altLang="en-US" b="1" dirty="0">
              <a:latin typeface="Bubblegum Sans Pro" panose="02000506000000020004" pitchFamily="2" charset="0"/>
            </a:endParaRPr>
          </a:p>
          <a:p>
            <a:pPr algn="l"/>
            <a:endParaRPr lang="zh-CN" altLang="en-US" b="1" spc="300" dirty="0"/>
          </a:p>
        </p:txBody>
      </p:sp>
      <p:sp>
        <p:nvSpPr>
          <p:cNvPr id="2" name="椭圆 10">
            <a:extLst>
              <a:ext uri="{FF2B5EF4-FFF2-40B4-BE49-F238E27FC236}">
                <a16:creationId xmlns:a16="http://schemas.microsoft.com/office/drawing/2014/main" id="{87320C3E-252E-D236-F6C2-C254919818C5}"/>
              </a:ext>
            </a:extLst>
          </p:cNvPr>
          <p:cNvSpPr/>
          <p:nvPr/>
        </p:nvSpPr>
        <p:spPr>
          <a:xfrm>
            <a:off x="359408" y="482263"/>
            <a:ext cx="956446" cy="95644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3" name="文本框 13">
            <a:extLst>
              <a:ext uri="{FF2B5EF4-FFF2-40B4-BE49-F238E27FC236}">
                <a16:creationId xmlns:a16="http://schemas.microsoft.com/office/drawing/2014/main" id="{69DA89EF-EE8B-A7DA-3B18-90A7E63DF319}"/>
              </a:ext>
            </a:extLst>
          </p:cNvPr>
          <p:cNvSpPr txBox="1"/>
          <p:nvPr/>
        </p:nvSpPr>
        <p:spPr>
          <a:xfrm>
            <a:off x="462773" y="665694"/>
            <a:ext cx="768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12C60E-4235-C2DE-4FF0-59C5BD6AC811}"/>
              </a:ext>
            </a:extLst>
          </p:cNvPr>
          <p:cNvSpPr txBox="1"/>
          <p:nvPr/>
        </p:nvSpPr>
        <p:spPr>
          <a:xfrm>
            <a:off x="654650" y="1481882"/>
            <a:ext cx="19815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Cambria" panose="02040503050406030204" pitchFamily="18" charset="0"/>
              </a:rPr>
              <a:t>Example: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1E8A1B-7932-0ED4-B243-1D512DB8534D}"/>
              </a:ext>
            </a:extLst>
          </p:cNvPr>
          <p:cNvSpPr txBox="1"/>
          <p:nvPr/>
        </p:nvSpPr>
        <p:spPr>
          <a:xfrm>
            <a:off x="2469624" y="1487439"/>
            <a:ext cx="9018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</a:rPr>
              <a:t>I think I</a:t>
            </a:r>
            <a:r>
              <a:rPr lang="en-US" sz="3200" b="1" dirty="0">
                <a:solidFill>
                  <a:srgbClr val="F16649"/>
                </a:solidFill>
                <a:latin typeface="Cambria" panose="02040503050406030204" pitchFamily="18" charset="0"/>
              </a:rPr>
              <a:t>’ll</a:t>
            </a:r>
            <a:r>
              <a:rPr lang="en-US" sz="3200" dirty="0">
                <a:latin typeface="Cambria" panose="02040503050406030204" pitchFamily="18" charset="0"/>
              </a:rPr>
              <a:t> listen to music in the afternoon.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FB36B0-24AB-889D-621B-DDC546D9FDD8}"/>
              </a:ext>
            </a:extLst>
          </p:cNvPr>
          <p:cNvSpPr txBox="1"/>
          <p:nvPr/>
        </p:nvSpPr>
        <p:spPr>
          <a:xfrm>
            <a:off x="720454" y="2213667"/>
            <a:ext cx="65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Bubblegum Sans Pro" panose="02000506000000020004" pitchFamily="2" charset="0"/>
              </a:rPr>
              <a:t>1.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AEE625-F173-6056-5306-88966688EBD0}"/>
              </a:ext>
            </a:extLst>
          </p:cNvPr>
          <p:cNvSpPr txBox="1"/>
          <p:nvPr/>
        </p:nvSpPr>
        <p:spPr>
          <a:xfrm>
            <a:off x="1195284" y="2204900"/>
            <a:ext cx="9459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ubblegum Sans Pro" panose="02000506000000020004" pitchFamily="2" charset="0"/>
              </a:rPr>
              <a:t>I think I ___________ stay at home tonight.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C7ED25-2E8D-97AC-BB35-C2ADBBC9167D}"/>
              </a:ext>
            </a:extLst>
          </p:cNvPr>
          <p:cNvSpPr txBox="1"/>
          <p:nvPr/>
        </p:nvSpPr>
        <p:spPr>
          <a:xfrm>
            <a:off x="720454" y="3003575"/>
            <a:ext cx="65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Bubblegum Sans Pro" panose="02000506000000020004" pitchFamily="2" charset="0"/>
              </a:rPr>
              <a:t>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DC503C-EEFE-D8D9-1800-6BAB7686580D}"/>
              </a:ext>
            </a:extLst>
          </p:cNvPr>
          <p:cNvSpPr txBox="1"/>
          <p:nvPr/>
        </p:nvSpPr>
        <p:spPr>
          <a:xfrm>
            <a:off x="720454" y="3771220"/>
            <a:ext cx="65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Bubblegum Sans Pro" panose="02000506000000020004" pitchFamily="2" charset="0"/>
              </a:rPr>
              <a:t>3.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73A49C-F24D-D146-4E77-C4AAACF8DA01}"/>
              </a:ext>
            </a:extLst>
          </p:cNvPr>
          <p:cNvSpPr txBox="1"/>
          <p:nvPr/>
        </p:nvSpPr>
        <p:spPr>
          <a:xfrm>
            <a:off x="1195284" y="3762567"/>
            <a:ext cx="10289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ubblegum Sans Pro" panose="02000506000000020004" pitchFamily="2" charset="0"/>
              </a:rPr>
              <a:t>My mum ___________ make a cake today.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D80FD8-2D0D-24A7-DCF2-9AD6A2110426}"/>
              </a:ext>
            </a:extLst>
          </p:cNvPr>
          <p:cNvSpPr txBox="1"/>
          <p:nvPr/>
        </p:nvSpPr>
        <p:spPr>
          <a:xfrm>
            <a:off x="720454" y="4629704"/>
            <a:ext cx="65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Bubblegum Sans Pro" panose="02000506000000020004" pitchFamily="2" charset="0"/>
              </a:rPr>
              <a:t>4.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F5B30B-12FF-C94F-B283-E247B0028F9E}"/>
              </a:ext>
            </a:extLst>
          </p:cNvPr>
          <p:cNvSpPr txBox="1"/>
          <p:nvPr/>
        </p:nvSpPr>
        <p:spPr>
          <a:xfrm>
            <a:off x="1195284" y="4621051"/>
            <a:ext cx="9699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ubblegum Sans Pro" panose="02000506000000020004" pitchFamily="2" charset="0"/>
              </a:rPr>
              <a:t>I ____________ have an English test tomorrow.</a:t>
            </a:r>
            <a:endParaRPr lang="en-US" sz="3200" b="1" dirty="0">
              <a:solidFill>
                <a:srgbClr val="0070C0"/>
              </a:solidFill>
              <a:latin typeface="Bubblegum Sans Pro" panose="0200050600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578B4E-1455-5739-835F-EDF339AACD76}"/>
              </a:ext>
            </a:extLst>
          </p:cNvPr>
          <p:cNvSpPr txBox="1"/>
          <p:nvPr/>
        </p:nvSpPr>
        <p:spPr>
          <a:xfrm>
            <a:off x="720454" y="5431672"/>
            <a:ext cx="657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Bubblegum Sans Pro" panose="02000506000000020004" pitchFamily="2" charset="0"/>
              </a:rPr>
              <a:t>5.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99884CB-FFDA-45B7-5F6F-B4E06481E911}"/>
              </a:ext>
            </a:extLst>
          </p:cNvPr>
          <p:cNvSpPr txBox="1"/>
          <p:nvPr/>
        </p:nvSpPr>
        <p:spPr>
          <a:xfrm>
            <a:off x="1195284" y="5431672"/>
            <a:ext cx="1053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ubblegum Sans Pro" panose="02000506000000020004" pitchFamily="2" charset="0"/>
              </a:rPr>
              <a:t>Our family __________ move to the new house next week.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68CE4B2-E9D0-7B68-0F21-A4B1CFC062AB}"/>
              </a:ext>
            </a:extLst>
          </p:cNvPr>
          <p:cNvSpPr txBox="1"/>
          <p:nvPr/>
        </p:nvSpPr>
        <p:spPr>
          <a:xfrm>
            <a:off x="1195285" y="2982551"/>
            <a:ext cx="10422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ubblegum Sans Pro" panose="02000506000000020004" pitchFamily="2" charset="0"/>
              </a:rPr>
              <a:t>My friends _____________ go to the library this afternoon.</a:t>
            </a:r>
            <a:endParaRPr lang="en-US" sz="3200" b="1" dirty="0">
              <a:solidFill>
                <a:srgbClr val="0070C0"/>
              </a:solidFill>
              <a:latin typeface="Bubblegum Sans Pro" panose="02000506000000020004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B9F76E-FACE-A3F1-A1F0-1CE2412AE829}"/>
              </a:ext>
            </a:extLst>
          </p:cNvPr>
          <p:cNvSpPr txBox="1"/>
          <p:nvPr/>
        </p:nvSpPr>
        <p:spPr>
          <a:xfrm>
            <a:off x="2769849" y="1840489"/>
            <a:ext cx="2865365" cy="83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halkboard" panose="03050602040202020205" pitchFamily="66" charset="77"/>
              </a:rPr>
              <a:t>will</a:t>
            </a:r>
            <a:r>
              <a:rPr lang="en-US" sz="3600" dirty="0">
                <a:solidFill>
                  <a:srgbClr val="7030A0"/>
                </a:solidFill>
                <a:latin typeface="Chalkboard" panose="03050602040202020205" pitchFamily="66" charset="77"/>
              </a:rPr>
              <a:t>/</a:t>
            </a:r>
            <a:r>
              <a:rPr lang="en-US" sz="3600" b="1" dirty="0">
                <a:solidFill>
                  <a:srgbClr val="FF0000"/>
                </a:solidFill>
                <a:latin typeface="Chalkboard" panose="03050602040202020205" pitchFamily="66" charset="77"/>
              </a:rPr>
              <a:t>won’t</a:t>
            </a:r>
            <a:endParaRPr lang="en-US" sz="3200" dirty="0">
              <a:latin typeface="Chalkboard" panose="03050602040202020205" pitchFamily="66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8F1E8D-F43B-DFFB-4828-D823DCD24771}"/>
              </a:ext>
            </a:extLst>
          </p:cNvPr>
          <p:cNvSpPr txBox="1"/>
          <p:nvPr/>
        </p:nvSpPr>
        <p:spPr>
          <a:xfrm>
            <a:off x="3424039" y="2637535"/>
            <a:ext cx="2865365" cy="83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halkboard" panose="03050602040202020205" pitchFamily="66" charset="77"/>
              </a:rPr>
              <a:t>will</a:t>
            </a:r>
            <a:r>
              <a:rPr lang="en-US" sz="3600" dirty="0">
                <a:solidFill>
                  <a:srgbClr val="7030A0"/>
                </a:solidFill>
                <a:latin typeface="Chalkboard" panose="03050602040202020205" pitchFamily="66" charset="77"/>
              </a:rPr>
              <a:t>/</a:t>
            </a:r>
            <a:r>
              <a:rPr lang="en-US" sz="3600" b="1" dirty="0">
                <a:solidFill>
                  <a:srgbClr val="FF0000"/>
                </a:solidFill>
                <a:latin typeface="Chalkboard" panose="03050602040202020205" pitchFamily="66" charset="77"/>
              </a:rPr>
              <a:t>won’t</a:t>
            </a:r>
            <a:endParaRPr lang="en-US" sz="3200" dirty="0">
              <a:latin typeface="Chalkboard" panose="03050602040202020205" pitchFamily="66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347B49-E0B2-52E3-649F-40E571698330}"/>
              </a:ext>
            </a:extLst>
          </p:cNvPr>
          <p:cNvSpPr txBox="1"/>
          <p:nvPr/>
        </p:nvSpPr>
        <p:spPr>
          <a:xfrm>
            <a:off x="3059786" y="3395661"/>
            <a:ext cx="2865365" cy="83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halkboard" panose="03050602040202020205" pitchFamily="66" charset="77"/>
              </a:rPr>
              <a:t>will</a:t>
            </a:r>
            <a:r>
              <a:rPr lang="en-US" sz="3600" dirty="0">
                <a:solidFill>
                  <a:srgbClr val="7030A0"/>
                </a:solidFill>
                <a:latin typeface="Chalkboard" panose="03050602040202020205" pitchFamily="66" charset="77"/>
              </a:rPr>
              <a:t>/</a:t>
            </a:r>
            <a:r>
              <a:rPr lang="en-US" sz="3600" b="1" dirty="0">
                <a:solidFill>
                  <a:srgbClr val="FF0000"/>
                </a:solidFill>
                <a:latin typeface="Chalkboard" panose="03050602040202020205" pitchFamily="66" charset="77"/>
              </a:rPr>
              <a:t>won’t</a:t>
            </a:r>
            <a:endParaRPr lang="en-US" sz="3200" dirty="0">
              <a:latin typeface="Chalkboard" panose="03050602040202020205" pitchFamily="66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A745B1-770C-ED26-2B4F-5432057BA373}"/>
              </a:ext>
            </a:extLst>
          </p:cNvPr>
          <p:cNvSpPr txBox="1"/>
          <p:nvPr/>
        </p:nvSpPr>
        <p:spPr>
          <a:xfrm>
            <a:off x="1787378" y="4254697"/>
            <a:ext cx="2865365" cy="83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halkboard" panose="03050602040202020205" pitchFamily="66" charset="77"/>
              </a:rPr>
              <a:t>will</a:t>
            </a:r>
            <a:r>
              <a:rPr lang="en-US" sz="3600" dirty="0">
                <a:solidFill>
                  <a:srgbClr val="7030A0"/>
                </a:solidFill>
                <a:latin typeface="Chalkboard" panose="03050602040202020205" pitchFamily="66" charset="77"/>
              </a:rPr>
              <a:t>/</a:t>
            </a:r>
            <a:r>
              <a:rPr lang="en-US" sz="3600" b="1" dirty="0">
                <a:solidFill>
                  <a:srgbClr val="FF0000"/>
                </a:solidFill>
                <a:latin typeface="Chalkboard" panose="03050602040202020205" pitchFamily="66" charset="77"/>
              </a:rPr>
              <a:t>won’t</a:t>
            </a:r>
            <a:endParaRPr lang="en-US" sz="3200" dirty="0">
              <a:latin typeface="Chalkboard" panose="03050602040202020205" pitchFamily="66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8A04C8F-0F29-2D57-79F5-699AD77871FC}"/>
              </a:ext>
            </a:extLst>
          </p:cNvPr>
          <p:cNvSpPr txBox="1"/>
          <p:nvPr/>
        </p:nvSpPr>
        <p:spPr>
          <a:xfrm>
            <a:off x="3230635" y="5089423"/>
            <a:ext cx="2865365" cy="83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halkboard" panose="03050602040202020205" pitchFamily="66" charset="77"/>
              </a:rPr>
              <a:t>will</a:t>
            </a:r>
            <a:r>
              <a:rPr lang="en-US" sz="3600" dirty="0">
                <a:solidFill>
                  <a:srgbClr val="7030A0"/>
                </a:solidFill>
                <a:latin typeface="Chalkboard" panose="03050602040202020205" pitchFamily="66" charset="77"/>
              </a:rPr>
              <a:t>/</a:t>
            </a:r>
            <a:r>
              <a:rPr lang="en-US" sz="3600" b="1" dirty="0">
                <a:solidFill>
                  <a:srgbClr val="FF0000"/>
                </a:solidFill>
                <a:latin typeface="Chalkboard" panose="03050602040202020205" pitchFamily="66" charset="77"/>
              </a:rPr>
              <a:t>won’t</a:t>
            </a:r>
            <a:endParaRPr lang="en-US" sz="32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098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9" grpId="0"/>
      <p:bldP spid="2" grpId="0" animBg="1"/>
      <p:bldP spid="3" grpId="0"/>
      <p:bldP spid="5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76EAE8A6-16FF-4A36-A29A-84167EF0AE39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50" y="1066983"/>
            <a:ext cx="5041399" cy="3556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62035" y="2470847"/>
            <a:ext cx="65947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ctr"/>
            <a:r>
              <a:rPr lang="en-VN" sz="4600" b="1" dirty="0">
                <a:latin typeface="Bubblegum Sans Pro" panose="02000506000000020004" pitchFamily="2" charset="0"/>
              </a:rPr>
              <a:t>Complete the conversation with </a:t>
            </a:r>
            <a:r>
              <a:rPr lang="en-VN" sz="4600" b="1" dirty="0">
                <a:solidFill>
                  <a:srgbClr val="FF0000"/>
                </a:solidFill>
                <a:latin typeface="Bubblegum Sans Pro" panose="02000506000000020004" pitchFamily="2" charset="0"/>
              </a:rPr>
              <a:t>will (‘ll) </a:t>
            </a:r>
            <a:r>
              <a:rPr lang="en-VN" sz="4600" b="1" dirty="0">
                <a:latin typeface="Bubblegum Sans Pro" panose="02000506000000020004" pitchFamily="2" charset="0"/>
              </a:rPr>
              <a:t>or </a:t>
            </a:r>
            <a:r>
              <a:rPr lang="en-VN" sz="4600" b="1" dirty="0">
                <a:solidFill>
                  <a:srgbClr val="FF0000"/>
                </a:solidFill>
                <a:latin typeface="Bubblegum Sans Pro" panose="02000506000000020004" pitchFamily="2" charset="0"/>
              </a:rPr>
              <a:t>won’t</a:t>
            </a:r>
            <a:r>
              <a:rPr lang="en-VN" sz="4600" b="1" dirty="0">
                <a:latin typeface="Bubblegum Sans Pro" panose="02000506000000020004" pitchFamily="2" charset="0"/>
              </a:rPr>
              <a:t>.</a:t>
            </a:r>
            <a:r>
              <a:rPr lang="en-VN" sz="4600" dirty="0">
                <a:latin typeface="Bubblegum Sans Pro" panose="02000506000000020004" pitchFamily="2" charset="0"/>
              </a:rPr>
              <a:t> </a:t>
            </a:r>
            <a:endParaRPr lang="zh-CN" altLang="en-US" sz="4600" b="1" dirty="0">
              <a:latin typeface="Bubblegum Sans Pro" panose="02000506000000020004" pitchFamily="2" charset="0"/>
            </a:endParaRPr>
          </a:p>
        </p:txBody>
      </p:sp>
      <p:grpSp>
        <p:nvGrpSpPr>
          <p:cNvPr id="9" name="组合 42"/>
          <p:cNvGrpSpPr/>
          <p:nvPr/>
        </p:nvGrpSpPr>
        <p:grpSpPr>
          <a:xfrm rot="5400000">
            <a:off x="11084529" y="3660241"/>
            <a:ext cx="560571" cy="591347"/>
            <a:chOff x="4197350" y="2182813"/>
            <a:chExt cx="608013" cy="641350"/>
          </a:xfrm>
          <a:solidFill>
            <a:srgbClr val="4C4B52"/>
          </a:solidFill>
        </p:grpSpPr>
        <p:sp>
          <p:nvSpPr>
            <p:cNvPr id="10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5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6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7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9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0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1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2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3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4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5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6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7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8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9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0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1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2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3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4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5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6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7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8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9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0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1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2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3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4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5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6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7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8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9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0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1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3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4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5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4"/>
          <p:cNvGrpSpPr>
            <a:grpSpLocks noChangeAspect="1"/>
          </p:cNvGrpSpPr>
          <p:nvPr/>
        </p:nvGrpSpPr>
        <p:grpSpPr bwMode="auto">
          <a:xfrm>
            <a:off x="4800836" y="4196720"/>
            <a:ext cx="6318782" cy="122590"/>
            <a:chOff x="2667" y="3648"/>
            <a:chExt cx="959" cy="49"/>
          </a:xfrm>
          <a:solidFill>
            <a:srgbClr val="4C4B52"/>
          </a:solidFill>
        </p:grpSpPr>
        <p:sp>
          <p:nvSpPr>
            <p:cNvPr id="57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58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59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0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1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2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3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4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5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6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7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8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9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0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1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2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3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4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5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6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7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8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9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0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1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2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3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4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5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6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7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8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9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0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1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2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3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4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5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6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7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8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9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0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1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2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3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4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5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6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7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8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1089354" y="3709972"/>
            <a:ext cx="3189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en-US" altLang="zh-CN" sz="4800" b="1" spc="600" dirty="0"/>
              <a:t>TASK  2</a:t>
            </a:r>
          </a:p>
        </p:txBody>
      </p:sp>
    </p:spTree>
    <p:extLst>
      <p:ext uri="{BB962C8B-B14F-4D97-AF65-F5344CB8AC3E}">
        <p14:creationId xmlns:p14="http://schemas.microsoft.com/office/powerpoint/2010/main" val="314507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8" grpId="0"/>
      <p:bldP spid="1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F8E1F73-10D5-4F37-A517-D37DEFF7899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389241" y="679000"/>
            <a:ext cx="10677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en-VN" b="1" dirty="0">
                <a:latin typeface="Bubblegum Sans Pro" panose="02000506000000020004" pitchFamily="2" charset="0"/>
              </a:rPr>
              <a:t>Complete the conversation with </a:t>
            </a:r>
            <a:r>
              <a:rPr lang="en-VN" b="1" dirty="0">
                <a:solidFill>
                  <a:srgbClr val="FF0000"/>
                </a:solidFill>
                <a:latin typeface="Bubblegum Sans Pro" panose="02000506000000020004" pitchFamily="2" charset="0"/>
              </a:rPr>
              <a:t>will (‘ll) </a:t>
            </a:r>
            <a:r>
              <a:rPr lang="en-VN" b="1" dirty="0">
                <a:latin typeface="Bubblegum Sans Pro" panose="02000506000000020004" pitchFamily="2" charset="0"/>
              </a:rPr>
              <a:t>or </a:t>
            </a:r>
            <a:r>
              <a:rPr lang="en-VN" b="1" dirty="0">
                <a:solidFill>
                  <a:srgbClr val="FF0000"/>
                </a:solidFill>
                <a:latin typeface="Bubblegum Sans Pro" panose="02000506000000020004" pitchFamily="2" charset="0"/>
              </a:rPr>
              <a:t>won’t.</a:t>
            </a:r>
            <a:endParaRPr lang="zh-CN" altLang="en-US" b="1" spc="300" dirty="0"/>
          </a:p>
        </p:txBody>
      </p:sp>
      <p:sp>
        <p:nvSpPr>
          <p:cNvPr id="2" name="椭圆 10">
            <a:extLst>
              <a:ext uri="{FF2B5EF4-FFF2-40B4-BE49-F238E27FC236}">
                <a16:creationId xmlns:a16="http://schemas.microsoft.com/office/drawing/2014/main" id="{87320C3E-252E-D236-F6C2-C254919818C5}"/>
              </a:ext>
            </a:extLst>
          </p:cNvPr>
          <p:cNvSpPr/>
          <p:nvPr/>
        </p:nvSpPr>
        <p:spPr>
          <a:xfrm>
            <a:off x="359408" y="482263"/>
            <a:ext cx="956446" cy="95644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6AD15A45-7520-8FEC-9474-BDEB01435760}"/>
              </a:ext>
            </a:extLst>
          </p:cNvPr>
          <p:cNvSpPr txBox="1"/>
          <p:nvPr/>
        </p:nvSpPr>
        <p:spPr>
          <a:xfrm>
            <a:off x="462773" y="665694"/>
            <a:ext cx="768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7B98AF-2435-F580-5183-A5050858B948}"/>
              </a:ext>
            </a:extLst>
          </p:cNvPr>
          <p:cNvSpPr/>
          <p:nvPr/>
        </p:nvSpPr>
        <p:spPr>
          <a:xfrm>
            <a:off x="581026" y="1543293"/>
            <a:ext cx="1172527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latin typeface="Chalkboard" panose="03050602040202020205" pitchFamily="66" charset="77"/>
              </a:rPr>
              <a:t>A: </a:t>
            </a:r>
            <a:r>
              <a:rPr lang="en-US" sz="2800" dirty="0">
                <a:latin typeface="Chalkboard" panose="03050602040202020205" pitchFamily="66" charset="77"/>
              </a:rPr>
              <a:t>Oh, no. The dog ran away again!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latin typeface="Chalkboard" panose="03050602040202020205" pitchFamily="66" charset="77"/>
              </a:rPr>
              <a:t>B: </a:t>
            </a:r>
            <a:r>
              <a:rPr lang="en-US" sz="2800" dirty="0">
                <a:latin typeface="Chalkboard" panose="03050602040202020205" pitchFamily="66" charset="77"/>
              </a:rPr>
              <a:t>Don’t worry – he (1)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latin typeface="Chalkboard" panose="03050602040202020205" pitchFamily="66" charset="77"/>
              </a:rPr>
              <a:t>A: </a:t>
            </a:r>
            <a:r>
              <a:rPr lang="en-US" sz="2800" dirty="0">
                <a:latin typeface="Chalkboard" panose="03050602040202020205" pitchFamily="66" charset="77"/>
              </a:rPr>
              <a:t>Are you sure he (2)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latin typeface="Chalkboard" panose="03050602040202020205" pitchFamily="66" charset="77"/>
              </a:rPr>
              <a:t>B: </a:t>
            </a:r>
            <a:r>
              <a:rPr lang="en-US" sz="2800" dirty="0">
                <a:latin typeface="Chalkboard" panose="03050602040202020205" pitchFamily="66" charset="77"/>
              </a:rPr>
              <a:t>OK, he might not come back today. But I’m sure he (3)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Chalkboard" panose="03050602040202020205" pitchFamily="66" charset="77"/>
              </a:rPr>
              <a:t>come back tomorrow.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latin typeface="Chalkboard" panose="03050602040202020205" pitchFamily="66" charset="77"/>
              </a:rPr>
              <a:t>A: </a:t>
            </a:r>
            <a:r>
              <a:rPr lang="en-US" sz="2800" dirty="0">
                <a:latin typeface="Chalkboard" panose="03050602040202020205" pitchFamily="66" charset="77"/>
              </a:rPr>
              <a:t>I don’t believe you! He (4)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Chalkboard" panose="03050602040202020205" pitchFamily="66" charset="77"/>
              </a:rPr>
              <a:t>never see him again. I’m sure.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>
                <a:latin typeface="Chalkboard" panose="03050602040202020205" pitchFamily="66" charset="77"/>
              </a:rPr>
              <a:t>B: </a:t>
            </a:r>
            <a:r>
              <a:rPr lang="en-US" sz="2800" dirty="0">
                <a:latin typeface="Chalkboard" panose="03050602040202020205" pitchFamily="66" charset="77"/>
              </a:rPr>
              <a:t>Oh, look ... Here he is!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D35C8C-7B36-A6A8-FCF6-D60E6CC8AF79}"/>
              </a:ext>
            </a:extLst>
          </p:cNvPr>
          <p:cNvSpPr txBox="1"/>
          <p:nvPr/>
        </p:nvSpPr>
        <p:spPr>
          <a:xfrm>
            <a:off x="4337907" y="1966715"/>
            <a:ext cx="3871086" cy="67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halkboard" panose="03050602040202020205" pitchFamily="66" charset="77"/>
              </a:rPr>
              <a:t>_______ come back.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40B49-5E60-94D9-4B2D-B814C01FD809}"/>
              </a:ext>
            </a:extLst>
          </p:cNvPr>
          <p:cNvSpPr txBox="1"/>
          <p:nvPr/>
        </p:nvSpPr>
        <p:spPr>
          <a:xfrm>
            <a:off x="4330164" y="1871639"/>
            <a:ext cx="5075021" cy="756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will</a:t>
            </a:r>
            <a:r>
              <a:rPr lang="en-US" sz="3200" dirty="0">
                <a:solidFill>
                  <a:srgbClr val="00B050"/>
                </a:solidFill>
                <a:latin typeface="Chalkboard" panose="03050602040202020205" pitchFamily="66" charset="77"/>
              </a:rPr>
              <a:t> </a:t>
            </a:r>
            <a:r>
              <a:rPr lang="en-US" sz="3200" dirty="0">
                <a:solidFill>
                  <a:srgbClr val="7030A0"/>
                </a:solidFill>
                <a:latin typeface="Chalkboard" panose="03050602040202020205" pitchFamily="66" charset="77"/>
              </a:rPr>
              <a:t>/</a:t>
            </a:r>
            <a:r>
              <a:rPr lang="en-US" sz="3200" dirty="0">
                <a:solidFill>
                  <a:srgbClr val="00B050"/>
                </a:solidFill>
                <a:latin typeface="Chalkboard" panose="03050602040202020205" pitchFamily="66" charset="77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'll</a:t>
            </a:r>
            <a:r>
              <a:rPr lang="en-US" sz="3200" dirty="0">
                <a:latin typeface="Chalkboard" panose="03050602040202020205" pitchFamily="66" charset="77"/>
              </a:rPr>
              <a:t> </a:t>
            </a:r>
            <a:r>
              <a:rPr lang="en-US" sz="2800" dirty="0">
                <a:latin typeface="Chalkboard" panose="03050602040202020205" pitchFamily="66" charset="77"/>
              </a:rPr>
              <a:t>come back.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AA7595-9506-F823-59AC-E791A8877609}"/>
              </a:ext>
            </a:extLst>
          </p:cNvPr>
          <p:cNvSpPr txBox="1"/>
          <p:nvPr/>
        </p:nvSpPr>
        <p:spPr>
          <a:xfrm>
            <a:off x="4222672" y="2750932"/>
            <a:ext cx="2703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halkboard" panose="03050602040202020205" pitchFamily="66" charset="77"/>
              </a:rPr>
              <a:t>_______?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583852-5D04-E5F3-8F8D-FA1B2855D10F}"/>
              </a:ext>
            </a:extLst>
          </p:cNvPr>
          <p:cNvSpPr txBox="1"/>
          <p:nvPr/>
        </p:nvSpPr>
        <p:spPr>
          <a:xfrm>
            <a:off x="4455709" y="2659442"/>
            <a:ext cx="1455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will </a:t>
            </a:r>
            <a:r>
              <a:rPr lang="en-US" sz="3200" dirty="0">
                <a:latin typeface="Chalkboard" panose="03050602040202020205" pitchFamily="66" charset="77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B77C1-1BB2-7E03-9598-DE8CFB8BDE89}"/>
              </a:ext>
            </a:extLst>
          </p:cNvPr>
          <p:cNvSpPr txBox="1"/>
          <p:nvPr/>
        </p:nvSpPr>
        <p:spPr>
          <a:xfrm>
            <a:off x="9927932" y="3321108"/>
            <a:ext cx="2919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halkboard" panose="03050602040202020205" pitchFamily="66" charset="77"/>
              </a:rPr>
              <a:t>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32F0FC-CD03-674E-9939-E334D23E13F0}"/>
              </a:ext>
            </a:extLst>
          </p:cNvPr>
          <p:cNvSpPr txBox="1"/>
          <p:nvPr/>
        </p:nvSpPr>
        <p:spPr>
          <a:xfrm>
            <a:off x="9944293" y="3212825"/>
            <a:ext cx="3079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will</a:t>
            </a:r>
            <a:r>
              <a:rPr lang="en-US" sz="2800" dirty="0">
                <a:latin typeface="Chalkboard" panose="03050602040202020205" pitchFamily="66" charset="77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Chalkboard" panose="03050602040202020205" pitchFamily="66" charset="77"/>
              </a:rPr>
              <a:t>/</a:t>
            </a:r>
            <a:r>
              <a:rPr lang="en-US" sz="2800" dirty="0">
                <a:latin typeface="Chalkboard" panose="03050602040202020205" pitchFamily="66" charset="77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'll</a:t>
            </a:r>
            <a:endParaRPr lang="en-US" sz="2800" b="1" dirty="0">
              <a:solidFill>
                <a:srgbClr val="FF0000"/>
              </a:solidFill>
              <a:latin typeface="Chalkboard" panose="03050602040202020205" pitchFamily="66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ACE3BB-1963-15A6-6D52-080904141FF4}"/>
              </a:ext>
            </a:extLst>
          </p:cNvPr>
          <p:cNvSpPr txBox="1"/>
          <p:nvPr/>
        </p:nvSpPr>
        <p:spPr>
          <a:xfrm>
            <a:off x="5291720" y="4453876"/>
            <a:ext cx="8510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halkboard" panose="03050602040202020205" pitchFamily="66" charset="77"/>
              </a:rPr>
              <a:t>_______ come back. We (5) _______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140866-CC85-F286-8BC8-B74276E19A09}"/>
              </a:ext>
            </a:extLst>
          </p:cNvPr>
          <p:cNvSpPr txBox="1"/>
          <p:nvPr/>
        </p:nvSpPr>
        <p:spPr>
          <a:xfrm>
            <a:off x="5371968" y="4367707"/>
            <a:ext cx="61362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won’t</a:t>
            </a:r>
            <a:r>
              <a:rPr lang="en-US" sz="2800" dirty="0">
                <a:latin typeface="Chalkboard" panose="03050602040202020205" pitchFamily="66" charset="77"/>
              </a:rPr>
              <a:t> come back. We (5)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1C17CF-6172-21E5-5CAA-05BC16DC41D0}"/>
              </a:ext>
            </a:extLst>
          </p:cNvPr>
          <p:cNvSpPr txBox="1"/>
          <p:nvPr/>
        </p:nvSpPr>
        <p:spPr>
          <a:xfrm>
            <a:off x="9502883" y="4454620"/>
            <a:ext cx="2919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halkboard" panose="03050602040202020205" pitchFamily="66" charset="77"/>
              </a:rPr>
              <a:t>_______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ECF248-9995-AB5D-1069-CCA917A5C82C}"/>
              </a:ext>
            </a:extLst>
          </p:cNvPr>
          <p:cNvSpPr txBox="1"/>
          <p:nvPr/>
        </p:nvSpPr>
        <p:spPr>
          <a:xfrm>
            <a:off x="9634438" y="4352851"/>
            <a:ext cx="23861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will</a:t>
            </a:r>
            <a:r>
              <a:rPr lang="en-US" sz="2800" dirty="0">
                <a:latin typeface="Chalkboard" panose="03050602040202020205" pitchFamily="66" charset="77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Chalkboard" panose="03050602040202020205" pitchFamily="66" charset="77"/>
              </a:rPr>
              <a:t>/</a:t>
            </a:r>
            <a:r>
              <a:rPr lang="en-US" sz="2800" dirty="0">
                <a:latin typeface="Chalkboard" panose="03050602040202020205" pitchFamily="66" charset="77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'll</a:t>
            </a:r>
          </a:p>
        </p:txBody>
      </p:sp>
    </p:spTree>
    <p:extLst>
      <p:ext uri="{BB962C8B-B14F-4D97-AF65-F5344CB8AC3E}">
        <p14:creationId xmlns:p14="http://schemas.microsoft.com/office/powerpoint/2010/main" val="98510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9" grpId="0"/>
      <p:bldP spid="2" grpId="0" animBg="1"/>
      <p:bldP spid="6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7" grpId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76EAE8A6-16FF-4A36-A29A-84167EF0AE39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50" y="1066983"/>
            <a:ext cx="5041399" cy="3556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706875" y="2003480"/>
            <a:ext cx="6193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ctr"/>
            <a:r>
              <a:rPr lang="en-VN" sz="4800" b="1" dirty="0">
                <a:latin typeface="Bubblegum Sans Pro" panose="02000506000000020004" pitchFamily="2" charset="0"/>
              </a:rPr>
              <a:t>Write sentences using </a:t>
            </a:r>
            <a:r>
              <a:rPr lang="en-VN" sz="4800" b="1" dirty="0">
                <a:solidFill>
                  <a:srgbClr val="FF0000"/>
                </a:solidFill>
                <a:latin typeface="Bubblegum Sans Pro" panose="02000506000000020004" pitchFamily="2" charset="0"/>
              </a:rPr>
              <a:t>will (‘ll) </a:t>
            </a:r>
            <a:r>
              <a:rPr lang="en-VN" sz="4800" b="1" dirty="0">
                <a:latin typeface="Bubblegum Sans Pro" panose="02000506000000020004" pitchFamily="2" charset="0"/>
              </a:rPr>
              <a:t>or </a:t>
            </a:r>
            <a:r>
              <a:rPr lang="en-VN" sz="4800" b="1" dirty="0">
                <a:solidFill>
                  <a:srgbClr val="FF0000"/>
                </a:solidFill>
                <a:latin typeface="Bubblegum Sans Pro" panose="02000506000000020004" pitchFamily="2" charset="0"/>
              </a:rPr>
              <a:t>won’t</a:t>
            </a:r>
            <a:r>
              <a:rPr lang="en-VN" sz="4800" b="1" dirty="0">
                <a:latin typeface="Bubblegum Sans Pro" panose="02000506000000020004" pitchFamily="2" charset="0"/>
              </a:rPr>
              <a:t> and the words given. </a:t>
            </a:r>
            <a:endParaRPr lang="zh-CN" altLang="en-US" sz="4800" b="1" dirty="0">
              <a:latin typeface="Bubblegum Sans Pro" panose="02000506000000020004" pitchFamily="2" charset="0"/>
            </a:endParaRPr>
          </a:p>
        </p:txBody>
      </p:sp>
      <p:grpSp>
        <p:nvGrpSpPr>
          <p:cNvPr id="9" name="组合 42"/>
          <p:cNvGrpSpPr/>
          <p:nvPr/>
        </p:nvGrpSpPr>
        <p:grpSpPr>
          <a:xfrm rot="5400000">
            <a:off x="11084529" y="3660241"/>
            <a:ext cx="560571" cy="591347"/>
            <a:chOff x="4197350" y="2182813"/>
            <a:chExt cx="608013" cy="641350"/>
          </a:xfrm>
          <a:solidFill>
            <a:srgbClr val="4C4B52"/>
          </a:solidFill>
        </p:grpSpPr>
        <p:sp>
          <p:nvSpPr>
            <p:cNvPr id="10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5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6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7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9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0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1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2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3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4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5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6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7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8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9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0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1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2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3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4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5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6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7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8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9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0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1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2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3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4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5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6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7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8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9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0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1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3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4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5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4"/>
          <p:cNvGrpSpPr>
            <a:grpSpLocks noChangeAspect="1"/>
          </p:cNvGrpSpPr>
          <p:nvPr/>
        </p:nvGrpSpPr>
        <p:grpSpPr bwMode="auto">
          <a:xfrm>
            <a:off x="4800836" y="4196720"/>
            <a:ext cx="6318782" cy="122590"/>
            <a:chOff x="2667" y="3648"/>
            <a:chExt cx="959" cy="49"/>
          </a:xfrm>
          <a:solidFill>
            <a:srgbClr val="4C4B52"/>
          </a:solidFill>
        </p:grpSpPr>
        <p:sp>
          <p:nvSpPr>
            <p:cNvPr id="57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58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59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0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1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2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3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4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5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6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7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8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9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0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1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2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3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4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5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6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7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8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9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0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1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2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3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4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5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6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7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8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9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0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1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2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3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4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5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6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7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8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9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0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1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2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3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4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5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6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7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8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1089354" y="3709972"/>
            <a:ext cx="3189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en-US" altLang="zh-CN" sz="4800" b="1" spc="600" dirty="0"/>
              <a:t>TASK  3</a:t>
            </a:r>
          </a:p>
        </p:txBody>
      </p:sp>
    </p:spTree>
    <p:extLst>
      <p:ext uri="{BB962C8B-B14F-4D97-AF65-F5344CB8AC3E}">
        <p14:creationId xmlns:p14="http://schemas.microsoft.com/office/powerpoint/2010/main" val="213418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8" grpId="0"/>
      <p:bldP spid="1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F8E1F73-10D5-4F37-A517-D37DEFF7899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389241" y="686058"/>
            <a:ext cx="10677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en-VN" b="1" dirty="0">
                <a:latin typeface="Bubblegum Sans Pro" panose="02000506000000020004" pitchFamily="2" charset="0"/>
              </a:rPr>
              <a:t>Write sentences using </a:t>
            </a:r>
            <a:r>
              <a:rPr lang="en-VN" b="1" dirty="0">
                <a:solidFill>
                  <a:srgbClr val="FF0000"/>
                </a:solidFill>
                <a:latin typeface="Bubblegum Sans Pro" panose="02000506000000020004" pitchFamily="2" charset="0"/>
              </a:rPr>
              <a:t>will (‘ll) </a:t>
            </a:r>
            <a:r>
              <a:rPr lang="en-VN" b="1" dirty="0">
                <a:latin typeface="Bubblegum Sans Pro" panose="02000506000000020004" pitchFamily="2" charset="0"/>
              </a:rPr>
              <a:t>or </a:t>
            </a:r>
            <a:r>
              <a:rPr lang="en-VN" b="1" dirty="0">
                <a:solidFill>
                  <a:srgbClr val="FF0000"/>
                </a:solidFill>
                <a:latin typeface="Bubblegum Sans Pro" panose="02000506000000020004" pitchFamily="2" charset="0"/>
              </a:rPr>
              <a:t>won’t</a:t>
            </a:r>
            <a:r>
              <a:rPr lang="en-VN" b="1" dirty="0">
                <a:latin typeface="Bubblegum Sans Pro" panose="02000506000000020004" pitchFamily="2" charset="0"/>
              </a:rPr>
              <a:t> and the words given.</a:t>
            </a:r>
            <a:r>
              <a:rPr lang="en-VN" dirty="0">
                <a:latin typeface="Bubblegum Sans Pro" panose="02000506000000020004" pitchFamily="2" charset="0"/>
              </a:rPr>
              <a:t> </a:t>
            </a:r>
            <a:endParaRPr lang="zh-CN" altLang="en-US" b="1" dirty="0">
              <a:latin typeface="Bubblegum Sans Pro" panose="02000506000000020004" pitchFamily="2" charset="0"/>
            </a:endParaRPr>
          </a:p>
        </p:txBody>
      </p:sp>
      <p:sp>
        <p:nvSpPr>
          <p:cNvPr id="2" name="椭圆 10">
            <a:extLst>
              <a:ext uri="{FF2B5EF4-FFF2-40B4-BE49-F238E27FC236}">
                <a16:creationId xmlns:a16="http://schemas.microsoft.com/office/drawing/2014/main" id="{87320C3E-252E-D236-F6C2-C254919818C5}"/>
              </a:ext>
            </a:extLst>
          </p:cNvPr>
          <p:cNvSpPr/>
          <p:nvPr/>
        </p:nvSpPr>
        <p:spPr>
          <a:xfrm>
            <a:off x="359408" y="482263"/>
            <a:ext cx="956446" cy="95644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3" name="文本框 13">
            <a:extLst>
              <a:ext uri="{FF2B5EF4-FFF2-40B4-BE49-F238E27FC236}">
                <a16:creationId xmlns:a16="http://schemas.microsoft.com/office/drawing/2014/main" id="{69DA89EF-EE8B-A7DA-3B18-90A7E63DF319}"/>
              </a:ext>
            </a:extLst>
          </p:cNvPr>
          <p:cNvSpPr txBox="1"/>
          <p:nvPr/>
        </p:nvSpPr>
        <p:spPr>
          <a:xfrm>
            <a:off x="462773" y="665694"/>
            <a:ext cx="768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319D139-63B3-56F2-89B3-078711EE5FCF}"/>
              </a:ext>
            </a:extLst>
          </p:cNvPr>
          <p:cNvGrpSpPr/>
          <p:nvPr/>
        </p:nvGrpSpPr>
        <p:grpSpPr>
          <a:xfrm>
            <a:off x="726349" y="1361325"/>
            <a:ext cx="6264833" cy="531873"/>
            <a:chOff x="363373" y="1262747"/>
            <a:chExt cx="6264833" cy="531873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61DC20B-61CB-355A-6168-269C7F8C3A66}"/>
                </a:ext>
              </a:extLst>
            </p:cNvPr>
            <p:cNvSpPr txBox="1"/>
            <p:nvPr/>
          </p:nvSpPr>
          <p:spPr>
            <a:xfrm>
              <a:off x="363373" y="126274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Chalkboard" panose="03050602040202020205" pitchFamily="66" charset="77"/>
                </a:rPr>
                <a:t>1.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26FF781-D08A-A025-D2A1-B3E109C4D2D3}"/>
                </a:ext>
              </a:extLst>
            </p:cNvPr>
            <p:cNvSpPr txBox="1"/>
            <p:nvPr/>
          </p:nvSpPr>
          <p:spPr>
            <a:xfrm>
              <a:off x="827314" y="1271400"/>
              <a:ext cx="58008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halkboard" panose="03050602040202020205" pitchFamily="66" charset="77"/>
                </a:rPr>
                <a:t>computer / do / housework</a:t>
              </a:r>
              <a:endParaRPr lang="en-US" sz="2800" i="1" dirty="0">
                <a:latin typeface="Chalkboard" panose="03050602040202020205" pitchFamily="66" charset="77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B1A588B-EE1E-02C8-6890-6CC076BA7922}"/>
              </a:ext>
            </a:extLst>
          </p:cNvPr>
          <p:cNvGrpSpPr/>
          <p:nvPr/>
        </p:nvGrpSpPr>
        <p:grpSpPr>
          <a:xfrm>
            <a:off x="726348" y="2328364"/>
            <a:ext cx="6471768" cy="523220"/>
            <a:chOff x="369901" y="2142097"/>
            <a:chExt cx="6471768" cy="52322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E08AD94-0CA8-95BB-8A45-7DA3D7EB2275}"/>
                </a:ext>
              </a:extLst>
            </p:cNvPr>
            <p:cNvSpPr txBox="1"/>
            <p:nvPr/>
          </p:nvSpPr>
          <p:spPr>
            <a:xfrm>
              <a:off x="369901" y="2142097"/>
              <a:ext cx="5565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Chalkboard" panose="03050602040202020205" pitchFamily="66" charset="77"/>
                </a:rPr>
                <a:t>2.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4CC9CB4-332A-1892-F284-C512E56CF913}"/>
                </a:ext>
              </a:extLst>
            </p:cNvPr>
            <p:cNvSpPr txBox="1"/>
            <p:nvPr/>
          </p:nvSpPr>
          <p:spPr>
            <a:xfrm>
              <a:off x="844733" y="2142097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halkboard" panose="03050602040202020205" pitchFamily="66" charset="77"/>
                </a:rPr>
                <a:t>robot / water / ﬂowers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C26BB47-45B5-ADC8-B01E-0838EB24AA5A}"/>
              </a:ext>
            </a:extLst>
          </p:cNvPr>
          <p:cNvGrpSpPr/>
          <p:nvPr/>
        </p:nvGrpSpPr>
        <p:grpSpPr>
          <a:xfrm>
            <a:off x="726349" y="3331720"/>
            <a:ext cx="5727623" cy="531873"/>
            <a:chOff x="363373" y="4026312"/>
            <a:chExt cx="5727623" cy="531873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F262852-75AD-3C59-DFE6-594AB8A7BC6C}"/>
                </a:ext>
              </a:extLst>
            </p:cNvPr>
            <p:cNvSpPr txBox="1"/>
            <p:nvPr/>
          </p:nvSpPr>
          <p:spPr>
            <a:xfrm>
              <a:off x="363373" y="4034965"/>
              <a:ext cx="5565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Chalkboard" panose="03050602040202020205" pitchFamily="66" charset="77"/>
                </a:rPr>
                <a:t>3.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918798C-627F-3B9C-197F-52C8759DAE82}"/>
                </a:ext>
              </a:extLst>
            </p:cNvPr>
            <p:cNvSpPr txBox="1"/>
            <p:nvPr/>
          </p:nvSpPr>
          <p:spPr>
            <a:xfrm>
              <a:off x="838204" y="4026312"/>
              <a:ext cx="5252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halkboard" panose="03050602040202020205" pitchFamily="66" charset="77"/>
                </a:rPr>
                <a:t>smart TV / cook / meal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3D0BBAF-CD90-E477-BB82-30989B3A8B9B}"/>
              </a:ext>
            </a:extLst>
          </p:cNvPr>
          <p:cNvGrpSpPr/>
          <p:nvPr/>
        </p:nvGrpSpPr>
        <p:grpSpPr>
          <a:xfrm>
            <a:off x="726349" y="4305096"/>
            <a:ext cx="6471767" cy="531873"/>
            <a:chOff x="363373" y="3312302"/>
            <a:chExt cx="6471767" cy="531873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F500650-350E-B958-9B49-0C5D8A96EFAD}"/>
                </a:ext>
              </a:extLst>
            </p:cNvPr>
            <p:cNvSpPr txBox="1"/>
            <p:nvPr/>
          </p:nvSpPr>
          <p:spPr>
            <a:xfrm>
              <a:off x="363373" y="3320955"/>
              <a:ext cx="5565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Chalkboard" panose="03050602040202020205" pitchFamily="66" charset="77"/>
                </a:rPr>
                <a:t>4.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0661617-C8C6-80B9-0650-64A9F2813C14}"/>
                </a:ext>
              </a:extLst>
            </p:cNvPr>
            <p:cNvSpPr txBox="1"/>
            <p:nvPr/>
          </p:nvSpPr>
          <p:spPr>
            <a:xfrm>
              <a:off x="838204" y="3312302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halkboard" panose="03050602040202020205" pitchFamily="66" charset="77"/>
                </a:rPr>
                <a:t>washing machine / iron / clothes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6F21CF9-D32C-7478-3C3B-40F2DF5BBAF8}"/>
              </a:ext>
            </a:extLst>
          </p:cNvPr>
          <p:cNvGrpSpPr/>
          <p:nvPr/>
        </p:nvGrpSpPr>
        <p:grpSpPr>
          <a:xfrm>
            <a:off x="726349" y="5325758"/>
            <a:ext cx="6471767" cy="531873"/>
            <a:chOff x="363373" y="5669935"/>
            <a:chExt cx="6471767" cy="531873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6AFF467-F090-3BDB-B7F4-DEA85C4D22CD}"/>
                </a:ext>
              </a:extLst>
            </p:cNvPr>
            <p:cNvSpPr txBox="1"/>
            <p:nvPr/>
          </p:nvSpPr>
          <p:spPr>
            <a:xfrm>
              <a:off x="363373" y="5678588"/>
              <a:ext cx="667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  <a:latin typeface="Chalkboard" panose="03050602040202020205" pitchFamily="66" charset="77"/>
                </a:rPr>
                <a:t>5.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9CA7A25-6997-9037-539E-84D4F0515309}"/>
                </a:ext>
              </a:extLst>
            </p:cNvPr>
            <p:cNvSpPr txBox="1"/>
            <p:nvPr/>
          </p:nvSpPr>
          <p:spPr>
            <a:xfrm>
              <a:off x="838204" y="5669935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halkboard" panose="03050602040202020205" pitchFamily="66" charset="77"/>
                </a:rPr>
                <a:t>smartphone / take care / children</a:t>
              </a:r>
            </a:p>
          </p:txBody>
        </p: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2B21403-6745-38A7-E85E-5E0E7CE7CA67}"/>
              </a:ext>
            </a:extLst>
          </p:cNvPr>
          <p:cNvCxnSpPr/>
          <p:nvPr/>
        </p:nvCxnSpPr>
        <p:spPr>
          <a:xfrm flipV="1">
            <a:off x="1282872" y="2244499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CE4ED6D-0C9F-5B4A-0C37-EC8ADC1AFEB5}"/>
              </a:ext>
            </a:extLst>
          </p:cNvPr>
          <p:cNvCxnSpPr/>
          <p:nvPr/>
        </p:nvCxnSpPr>
        <p:spPr>
          <a:xfrm flipV="1">
            <a:off x="1282872" y="3221359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C66592E-73B1-BC4B-AB5F-C975E2297010}"/>
              </a:ext>
            </a:extLst>
          </p:cNvPr>
          <p:cNvCxnSpPr/>
          <p:nvPr/>
        </p:nvCxnSpPr>
        <p:spPr>
          <a:xfrm flipV="1">
            <a:off x="1286997" y="424396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3C9C5D0-8D7E-1ABA-B70F-AD9812E1F13B}"/>
              </a:ext>
            </a:extLst>
          </p:cNvPr>
          <p:cNvCxnSpPr/>
          <p:nvPr/>
        </p:nvCxnSpPr>
        <p:spPr>
          <a:xfrm flipV="1">
            <a:off x="1286997" y="524537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E90158D-E26E-47E1-0B73-6119B599BA91}"/>
              </a:ext>
            </a:extLst>
          </p:cNvPr>
          <p:cNvCxnSpPr/>
          <p:nvPr/>
        </p:nvCxnSpPr>
        <p:spPr>
          <a:xfrm flipV="1">
            <a:off x="1272007" y="617257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D3837E78-6C02-0912-3CA7-36F867311B21}"/>
              </a:ext>
            </a:extLst>
          </p:cNvPr>
          <p:cNvCxnSpPr/>
          <p:nvPr/>
        </p:nvCxnSpPr>
        <p:spPr>
          <a:xfrm>
            <a:off x="737779" y="210990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E07C4B6-1B1C-A97A-C692-DC2DC751B097}"/>
              </a:ext>
            </a:extLst>
          </p:cNvPr>
          <p:cNvCxnSpPr/>
          <p:nvPr/>
        </p:nvCxnSpPr>
        <p:spPr>
          <a:xfrm>
            <a:off x="737779" y="312105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6B62C7E-F76F-D0B1-6D4E-D86C9AB264C8}"/>
              </a:ext>
            </a:extLst>
          </p:cNvPr>
          <p:cNvCxnSpPr/>
          <p:nvPr/>
        </p:nvCxnSpPr>
        <p:spPr>
          <a:xfrm>
            <a:off x="737779" y="403976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ED68DD4-C8CE-D1EF-F2C0-852BFEBA6131}"/>
              </a:ext>
            </a:extLst>
          </p:cNvPr>
          <p:cNvCxnSpPr/>
          <p:nvPr/>
        </p:nvCxnSpPr>
        <p:spPr>
          <a:xfrm>
            <a:off x="732696" y="503907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DA552268-A0E8-C223-B73F-F1B2007BB2E3}"/>
              </a:ext>
            </a:extLst>
          </p:cNvPr>
          <p:cNvCxnSpPr/>
          <p:nvPr/>
        </p:nvCxnSpPr>
        <p:spPr>
          <a:xfrm>
            <a:off x="830360" y="598722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Happy cute little boy watering plants vector illustration 20240695 Vector  Art at Vecteezy">
            <a:extLst>
              <a:ext uri="{FF2B5EF4-FFF2-40B4-BE49-F238E27FC236}">
                <a16:creationId xmlns:a16="http://schemas.microsoft.com/office/drawing/2014/main" id="{1D4EA863-62EE-398B-0F4C-3215E0424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t="9994" r="2843"/>
          <a:stretch/>
        </p:blipFill>
        <p:spPr bwMode="auto">
          <a:xfrm>
            <a:off x="6177609" y="1046389"/>
            <a:ext cx="5761239" cy="5544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artoon character of housewife ironing the clothes on ironing board.  4903248 Vector Art at Vecteezy">
            <a:extLst>
              <a:ext uri="{FF2B5EF4-FFF2-40B4-BE49-F238E27FC236}">
                <a16:creationId xmlns:a16="http://schemas.microsoft.com/office/drawing/2014/main" id="{FD83896B-8D43-077C-B52D-8313F9BF8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1" r="20278"/>
          <a:stretch/>
        </p:blipFill>
        <p:spPr bwMode="auto">
          <a:xfrm>
            <a:off x="7417925" y="247467"/>
            <a:ext cx="4293883" cy="6391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other Taking Care Sick Child Stock Illustrations – 51 Mother Taking Care  Sick Child Stock Illustrations, Vectors &amp; Clipart - Dreamstime">
            <a:extLst>
              <a:ext uri="{FF2B5EF4-FFF2-40B4-BE49-F238E27FC236}">
                <a16:creationId xmlns:a16="http://schemas.microsoft.com/office/drawing/2014/main" id="{125A91D7-23DD-B089-9B18-33B2D56C0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6805" r="8219" b="10004"/>
          <a:stretch/>
        </p:blipFill>
        <p:spPr bwMode="auto">
          <a:xfrm>
            <a:off x="6649983" y="1009022"/>
            <a:ext cx="5061825" cy="5137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33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9" grpId="0"/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5488" y="654878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3512" y="2880024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354" y="10400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48" y="2901605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152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046909" y="1936426"/>
            <a:ext cx="1139686" cy="773391"/>
          </a:xfrm>
          <a:prstGeom prst="rect">
            <a:avLst/>
          </a:prstGeom>
        </p:spPr>
      </p:pic>
      <p:pic>
        <p:nvPicPr>
          <p:cNvPr id="34" name="Picture 33" descr="152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108712" y="4977166"/>
            <a:ext cx="1139686" cy="773391"/>
          </a:xfrm>
          <a:prstGeom prst="rect">
            <a:avLst/>
          </a:prstGeom>
        </p:spPr>
      </p:pic>
      <p:pic>
        <p:nvPicPr>
          <p:cNvPr id="35" name="Picture 34" descr="152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448878" y="3027575"/>
            <a:ext cx="1139686" cy="773391"/>
          </a:xfrm>
          <a:prstGeom prst="rect">
            <a:avLst/>
          </a:prstGeom>
        </p:spPr>
      </p:pic>
      <p:pic>
        <p:nvPicPr>
          <p:cNvPr id="36" name="Picture 35" descr="152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20276" y="3426076"/>
            <a:ext cx="1139686" cy="773391"/>
          </a:xfrm>
          <a:prstGeom prst="rect">
            <a:avLst/>
          </a:prstGeom>
        </p:spPr>
      </p:pic>
      <p:pic>
        <p:nvPicPr>
          <p:cNvPr id="38" name="Picture 37" descr="15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flipH="1">
            <a:off x="-2599234" y="3980073"/>
            <a:ext cx="2195822" cy="1353732"/>
          </a:xfrm>
          <a:prstGeom prst="rect">
            <a:avLst/>
          </a:prstGeom>
        </p:spPr>
      </p:pic>
      <p:pic>
        <p:nvPicPr>
          <p:cNvPr id="26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3617" y="2793885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152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518964" y="3109713"/>
            <a:ext cx="1139686" cy="773391"/>
          </a:xfrm>
          <a:prstGeom prst="rect">
            <a:avLst/>
          </a:prstGeom>
          <a:ln>
            <a:noFill/>
          </a:ln>
        </p:spPr>
      </p:pic>
      <p:pic>
        <p:nvPicPr>
          <p:cNvPr id="27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6891" y="4953989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3581" y="4980493"/>
            <a:ext cx="2098888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0557" y="4940736"/>
            <a:ext cx="1965109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7660" y="900043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153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flipH="1">
            <a:off x="-3200398" y="2433917"/>
            <a:ext cx="1976716" cy="1035421"/>
          </a:xfrm>
          <a:prstGeom prst="rect">
            <a:avLst/>
          </a:prstGeom>
        </p:spPr>
      </p:pic>
      <p:pic>
        <p:nvPicPr>
          <p:cNvPr id="20" name="Picture 19" descr="6a47e323f607fd7081d27d819f0cd3d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2192000" y="4837042"/>
            <a:ext cx="1809585" cy="1775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99A5C-4A20-9EA1-5977-C22E8F854CF0}"/>
              </a:ext>
            </a:extLst>
          </p:cNvPr>
          <p:cNvSpPr txBox="1"/>
          <p:nvPr/>
        </p:nvSpPr>
        <p:spPr>
          <a:xfrm>
            <a:off x="4025572" y="5551404"/>
            <a:ext cx="1730800" cy="7357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2600"/>
                </a:solidFill>
                <a:latin typeface="Chalkboard SE" panose="03050602040202020205" pitchFamily="66" charset="77"/>
              </a:rPr>
              <a:t>David</a:t>
            </a:r>
            <a:endParaRPr lang="en-VN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0BB530-6FB1-352A-D350-B2F34CC1A6C9}"/>
              </a:ext>
            </a:extLst>
          </p:cNvPr>
          <p:cNvSpPr txBox="1"/>
          <p:nvPr/>
        </p:nvSpPr>
        <p:spPr>
          <a:xfrm>
            <a:off x="4438520" y="3457051"/>
            <a:ext cx="1657966" cy="7357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2600"/>
                </a:solidFill>
                <a:latin typeface="Chalkboard SE" panose="03050602040202020205" pitchFamily="66" charset="77"/>
              </a:rPr>
              <a:t>Jenny </a:t>
            </a:r>
            <a:endParaRPr lang="en-VN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5548D-EA64-36D6-C1EA-D032669B77F1}"/>
              </a:ext>
            </a:extLst>
          </p:cNvPr>
          <p:cNvSpPr txBox="1"/>
          <p:nvPr/>
        </p:nvSpPr>
        <p:spPr>
          <a:xfrm>
            <a:off x="6872384" y="3112747"/>
            <a:ext cx="1413272" cy="7357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2600"/>
                </a:solidFill>
                <a:latin typeface="Chalkboard SE" panose="03050602040202020205" pitchFamily="66" charset="77"/>
              </a:rPr>
              <a:t>John</a:t>
            </a:r>
            <a:endParaRPr lang="en-VN" sz="2800" b="1" dirty="0"/>
          </a:p>
        </p:txBody>
      </p:sp>
      <p:sp>
        <p:nvSpPr>
          <p:cNvPr id="8" name="TextBox 7">
            <a:hlinkClick r:id="rId23" action="ppaction://hlinksldjump"/>
            <a:extLst>
              <a:ext uri="{FF2B5EF4-FFF2-40B4-BE49-F238E27FC236}">
                <a16:creationId xmlns:a16="http://schemas.microsoft.com/office/drawing/2014/main" id="{B51EE14E-5146-A7A3-0091-3C1FF1126283}"/>
              </a:ext>
            </a:extLst>
          </p:cNvPr>
          <p:cNvSpPr txBox="1"/>
          <p:nvPr/>
        </p:nvSpPr>
        <p:spPr>
          <a:xfrm>
            <a:off x="8520281" y="3659707"/>
            <a:ext cx="1657967" cy="7357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2600"/>
                </a:solidFill>
                <a:latin typeface="Chalkboard SE" panose="03050602040202020205" pitchFamily="66" charset="77"/>
              </a:rPr>
              <a:t>Peter</a:t>
            </a:r>
            <a:endParaRPr lang="en-VN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88BA4D-6C86-1230-A885-226190911BCC}"/>
              </a:ext>
            </a:extLst>
          </p:cNvPr>
          <p:cNvSpPr txBox="1"/>
          <p:nvPr/>
        </p:nvSpPr>
        <p:spPr>
          <a:xfrm>
            <a:off x="6482401" y="1941896"/>
            <a:ext cx="1238216" cy="7357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FF2600"/>
                </a:solidFill>
                <a:latin typeface="Chalkboard SE" panose="03050602040202020205" pitchFamily="66" charset="77"/>
              </a:rPr>
              <a:t>Lisa</a:t>
            </a:r>
            <a:endParaRPr lang="en-VN" sz="2800" b="1" dirty="0"/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134E-6 1.11111E-6 L 0.2035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30435E-6 L -0.07929 -1.3043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84921E-6 L -0.06302 -0.0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85846E-6 L -0.11641 -2.8584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0.06941 -4.4444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589E-6 2.96296E-6 L -0.09462 -0.00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8825E-6 0.00926 C -0.28856 0.03726 -0.57712 0.06597 -0.71483 0.04421 C -0.85228 0.02268 -0.80724 -0.09213 -0.82572 -0.11899 " pathEditMode="relative" rAng="0" ptsTypes="a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" y="-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57 -0.00024 C 0.11272 0.08912 0.02213 0.1787 0.1942 0.21736 C 0.36639 0.25625 1.06144 0.22962 1.23689 0.23125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" y="1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30977 0.011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4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2572 -0.11899 C -0.82 -0.19954 -0.81427 -0.27986 -0.81948 -0.3132 C -0.82468 -0.34653 -0.84069 -0.33287 -0.85657 -0.31899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77 0.01112 L -0.10677 0.011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20" y="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657 -0.31899 L -1.18157 -0.312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9909 0.60846 C 1.33959 0.39177 1.38086 0.1753 1.29336 0.09597 C 1.20691 0.01688 0.99206 0.07447 0.77774 0.13251 " pathEditMode="relative" rAng="0" ptsTypes="a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" y="-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25 0.4364 C -0.02645 0.50601 0.08323 0.57631 0.12687 0.44287 C 0.17051 0.30966 0.14289 -0.22156 0.12557 -0.36171 C 0.10798 -0.50093 0.06187 -0.39385 0.02201 -0.39802 C -0.01785 -0.40218 -0.08623 -0.41883 -0.11385 -0.38807 C -0.14146 -0.35708 -0.1386 -0.24168 -0.14342 -0.213 " pathEditMode="relative" rAng="0" ptsTypes="aa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-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799 0.13251 L 0.02474 0.1285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" y="-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36 -0.213 C -0.14336 -0.21277 -0.75586 -0.22572 -1.36836 -0.23797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75 0.12858 C -0.00794 0.02914 -0.04077 -0.07008 0.031 -0.11471 C 0.10252 -0.15935 0.27811 -0.14963 0.45409 -0.13992 " pathEditMode="relative" rAng="0" ptsTypes="a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05 -0.65033 C 0.12505 -0.65033 -0.26873 -0.58997 -0.66237 -0.5291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02585" y="1514475"/>
            <a:ext cx="8586832" cy="150810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1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halkboard SE" panose="03050602040202020205" pitchFamily="66" charset="77"/>
                <a:cs typeface="Arial" panose="020B0604020202020204" pitchFamily="34" charset="0"/>
              </a:rPr>
              <a:t>. </a:t>
            </a:r>
            <a:r>
              <a:rPr lang="en-US" sz="4500" b="1" dirty="0">
                <a:solidFill>
                  <a:schemeClr val="bg1"/>
                </a:solidFill>
                <a:latin typeface="Chalkboard SE" panose="03050602040202020205" pitchFamily="66" charset="77"/>
              </a:rPr>
              <a:t>computer / do / housework</a:t>
            </a:r>
            <a:endParaRPr lang="en-US" sz="4500" b="1" i="1" dirty="0">
              <a:solidFill>
                <a:schemeClr val="bg1"/>
              </a:solidFill>
              <a:latin typeface="Chalkboard SE" panose="03050602040202020205" pitchFamily="66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halkboard SE" panose="03050602040202020205" pitchFamily="66" charset="77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85A231-A4A6-E7FD-2531-8B5057D9F8D3}"/>
              </a:ext>
            </a:extLst>
          </p:cNvPr>
          <p:cNvSpPr txBox="1"/>
          <p:nvPr/>
        </p:nvSpPr>
        <p:spPr>
          <a:xfrm>
            <a:off x="3438115" y="3238502"/>
            <a:ext cx="5634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halkboard" panose="03050602040202020205" pitchFamily="66" charset="77"/>
              </a:rPr>
              <a:t>A computer </a:t>
            </a:r>
            <a:r>
              <a:rPr lang="en-US" sz="3600" b="1" dirty="0">
                <a:solidFill>
                  <a:srgbClr val="0070C0"/>
                </a:solidFill>
                <a:latin typeface="Chalkboard" panose="03050602040202020205" pitchFamily="66" charset="77"/>
              </a:rPr>
              <a:t>will / won’t </a:t>
            </a:r>
            <a:r>
              <a:rPr lang="en-US" sz="3600" b="1" dirty="0">
                <a:solidFill>
                  <a:srgbClr val="C00000"/>
                </a:solidFill>
                <a:latin typeface="Chalkboard" panose="03050602040202020205" pitchFamily="66" charset="77"/>
              </a:rPr>
              <a:t>help me to do my housework.</a:t>
            </a:r>
          </a:p>
        </p:txBody>
      </p:sp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任意多边形: 形状 5"/>
          <p:cNvSpPr/>
          <p:nvPr/>
        </p:nvSpPr>
        <p:spPr>
          <a:xfrm>
            <a:off x="233361" y="146304"/>
            <a:ext cx="11725275" cy="6685787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6">
            <a:extLst>
              <a:ext uri="{FF2B5EF4-FFF2-40B4-BE49-F238E27FC236}">
                <a16:creationId xmlns:a16="http://schemas.microsoft.com/office/drawing/2014/main" id="{8FE2AB71-7978-84C2-3CEC-982BE01CE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108" y="5475179"/>
            <a:ext cx="2029450" cy="954106"/>
          </a:xfrm>
          <a:prstGeom prst="chevr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frog</a:t>
            </a:r>
          </a:p>
        </p:txBody>
      </p:sp>
      <p:sp>
        <p:nvSpPr>
          <p:cNvPr id="3" name="5">
            <a:extLst>
              <a:ext uri="{FF2B5EF4-FFF2-40B4-BE49-F238E27FC236}">
                <a16:creationId xmlns:a16="http://schemas.microsoft.com/office/drawing/2014/main" id="{3588BCB3-21B2-B9B5-52C8-6BE958865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85" y="5470977"/>
            <a:ext cx="2292789" cy="954106"/>
          </a:xfrm>
          <a:prstGeom prst="chevr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green 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" name="4">
            <a:extLst>
              <a:ext uri="{FF2B5EF4-FFF2-40B4-BE49-F238E27FC236}">
                <a16:creationId xmlns:a16="http://schemas.microsoft.com/office/drawing/2014/main" id="{2272AFA1-0656-BF2A-76AF-C2C53873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633" y="5476084"/>
            <a:ext cx="1252984" cy="954106"/>
          </a:xfrm>
          <a:prstGeom prst="homePlat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The</a:t>
            </a: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35BB88F6-709A-EAC6-2827-1959D6F59C78}"/>
              </a:ext>
            </a:extLst>
          </p:cNvPr>
          <p:cNvSpPr txBox="1"/>
          <p:nvPr/>
        </p:nvSpPr>
        <p:spPr>
          <a:xfrm>
            <a:off x="2485717" y="362422"/>
            <a:ext cx="7244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vi-VN" altLang="zh-CN" sz="5600" b="1" dirty="0"/>
              <a:t>SENTENCE PUZZLES</a:t>
            </a:r>
            <a:endParaRPr lang="zh-CN" altLang="en-US" sz="5600" b="1" dirty="0"/>
          </a:p>
        </p:txBody>
      </p:sp>
      <p:pic>
        <p:nvPicPr>
          <p:cNvPr id="1026" name="Picture 2" descr="Firstgraderoundup : Sentence Puzzles Routines">
            <a:extLst>
              <a:ext uri="{FF2B5EF4-FFF2-40B4-BE49-F238E27FC236}">
                <a16:creationId xmlns:a16="http://schemas.microsoft.com/office/drawing/2014/main" id="{8907D584-D28F-02ED-7C76-268F3306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7" y="1156480"/>
            <a:ext cx="5844549" cy="4075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6">
            <a:extLst>
              <a:ext uri="{FF2B5EF4-FFF2-40B4-BE49-F238E27FC236}">
                <a16:creationId xmlns:a16="http://schemas.microsoft.com/office/drawing/2014/main" id="{A644F86F-62D5-B0DB-B8B4-FB301583E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916" y="5471467"/>
            <a:ext cx="1881325" cy="954106"/>
          </a:xfrm>
          <a:prstGeom prst="chevr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has</a:t>
            </a:r>
          </a:p>
        </p:txBody>
      </p:sp>
      <p:sp>
        <p:nvSpPr>
          <p:cNvPr id="1025" name="6">
            <a:extLst>
              <a:ext uri="{FF2B5EF4-FFF2-40B4-BE49-F238E27FC236}">
                <a16:creationId xmlns:a16="http://schemas.microsoft.com/office/drawing/2014/main" id="{E326D8D6-7386-342C-A765-E3D948E9D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7655" y="5470977"/>
            <a:ext cx="1525601" cy="954106"/>
          </a:xfrm>
          <a:prstGeom prst="chevr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a</a:t>
            </a:r>
          </a:p>
        </p:txBody>
      </p:sp>
      <p:sp>
        <p:nvSpPr>
          <p:cNvPr id="1027" name="6">
            <a:extLst>
              <a:ext uri="{FF2B5EF4-FFF2-40B4-BE49-F238E27FC236}">
                <a16:creationId xmlns:a16="http://schemas.microsoft.com/office/drawing/2014/main" id="{853E6FF8-0D19-3BB4-C991-AE1C10F75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312" y="5470977"/>
            <a:ext cx="2434624" cy="954106"/>
          </a:xfrm>
          <a:prstGeom prst="chevron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yellow</a:t>
            </a:r>
          </a:p>
        </p:txBody>
      </p:sp>
      <p:sp>
        <p:nvSpPr>
          <p:cNvPr id="1028" name="6">
            <a:extLst>
              <a:ext uri="{FF2B5EF4-FFF2-40B4-BE49-F238E27FC236}">
                <a16:creationId xmlns:a16="http://schemas.microsoft.com/office/drawing/2014/main" id="{674C7A4C-3D49-07E4-1949-C38C3D82A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293" y="5470977"/>
            <a:ext cx="1552397" cy="954106"/>
          </a:xfrm>
          <a:custGeom>
            <a:avLst/>
            <a:gdLst>
              <a:gd name="connsiteX0" fmla="*/ 0 w 2029450"/>
              <a:gd name="connsiteY0" fmla="*/ 0 h 954106"/>
              <a:gd name="connsiteX1" fmla="*/ 1552397 w 2029450"/>
              <a:gd name="connsiteY1" fmla="*/ 0 h 954106"/>
              <a:gd name="connsiteX2" fmla="*/ 2029450 w 2029450"/>
              <a:gd name="connsiteY2" fmla="*/ 477053 h 954106"/>
              <a:gd name="connsiteX3" fmla="*/ 1552397 w 2029450"/>
              <a:gd name="connsiteY3" fmla="*/ 954106 h 954106"/>
              <a:gd name="connsiteX4" fmla="*/ 0 w 2029450"/>
              <a:gd name="connsiteY4" fmla="*/ 954106 h 954106"/>
              <a:gd name="connsiteX5" fmla="*/ 477053 w 2029450"/>
              <a:gd name="connsiteY5" fmla="*/ 477053 h 954106"/>
              <a:gd name="connsiteX6" fmla="*/ 0 w 2029450"/>
              <a:gd name="connsiteY6" fmla="*/ 0 h 954106"/>
              <a:gd name="connsiteX0" fmla="*/ 0 w 1552397"/>
              <a:gd name="connsiteY0" fmla="*/ 0 h 954106"/>
              <a:gd name="connsiteX1" fmla="*/ 1552397 w 1552397"/>
              <a:gd name="connsiteY1" fmla="*/ 0 h 954106"/>
              <a:gd name="connsiteX2" fmla="*/ 1176010 w 1552397"/>
              <a:gd name="connsiteY2" fmla="*/ 477053 h 954106"/>
              <a:gd name="connsiteX3" fmla="*/ 1552397 w 1552397"/>
              <a:gd name="connsiteY3" fmla="*/ 954106 h 954106"/>
              <a:gd name="connsiteX4" fmla="*/ 0 w 1552397"/>
              <a:gd name="connsiteY4" fmla="*/ 954106 h 954106"/>
              <a:gd name="connsiteX5" fmla="*/ 477053 w 1552397"/>
              <a:gd name="connsiteY5" fmla="*/ 477053 h 954106"/>
              <a:gd name="connsiteX6" fmla="*/ 0 w 1552397"/>
              <a:gd name="connsiteY6" fmla="*/ 0 h 954106"/>
              <a:gd name="connsiteX0" fmla="*/ 0 w 1552397"/>
              <a:gd name="connsiteY0" fmla="*/ 0 h 954106"/>
              <a:gd name="connsiteX1" fmla="*/ 1552397 w 1552397"/>
              <a:gd name="connsiteY1" fmla="*/ 0 h 954106"/>
              <a:gd name="connsiteX2" fmla="*/ 1541770 w 1552397"/>
              <a:gd name="connsiteY2" fmla="*/ 452669 h 954106"/>
              <a:gd name="connsiteX3" fmla="*/ 1552397 w 1552397"/>
              <a:gd name="connsiteY3" fmla="*/ 954106 h 954106"/>
              <a:gd name="connsiteX4" fmla="*/ 0 w 1552397"/>
              <a:gd name="connsiteY4" fmla="*/ 954106 h 954106"/>
              <a:gd name="connsiteX5" fmla="*/ 477053 w 1552397"/>
              <a:gd name="connsiteY5" fmla="*/ 477053 h 954106"/>
              <a:gd name="connsiteX6" fmla="*/ 0 w 1552397"/>
              <a:gd name="connsiteY6" fmla="*/ 0 h 95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2397" h="954106">
                <a:moveTo>
                  <a:pt x="0" y="0"/>
                </a:moveTo>
                <a:lnTo>
                  <a:pt x="1552397" y="0"/>
                </a:lnTo>
                <a:lnTo>
                  <a:pt x="1541770" y="452669"/>
                </a:lnTo>
                <a:lnTo>
                  <a:pt x="1552397" y="954106"/>
                </a:lnTo>
                <a:lnTo>
                  <a:pt x="0" y="954106"/>
                </a:lnTo>
                <a:lnTo>
                  <a:pt x="477053" y="477053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  s</a:t>
            </a: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pot.</a:t>
            </a:r>
          </a:p>
        </p:txBody>
      </p:sp>
      <p:sp>
        <p:nvSpPr>
          <p:cNvPr id="1029" name="iSlíďè">
            <a:extLst>
              <a:ext uri="{FF2B5EF4-FFF2-40B4-BE49-F238E27FC236}">
                <a16:creationId xmlns:a16="http://schemas.microsoft.com/office/drawing/2014/main" id="{993603B9-8D5A-B65B-C40C-23876E24209B}"/>
              </a:ext>
            </a:extLst>
          </p:cNvPr>
          <p:cNvSpPr txBox="1"/>
          <p:nvPr/>
        </p:nvSpPr>
        <p:spPr bwMode="auto">
          <a:xfrm>
            <a:off x="6088588" y="1463595"/>
            <a:ext cx="5536060" cy="1809993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rIns="90000">
            <a:noAutofit/>
          </a:bodyPr>
          <a:lstStyle/>
          <a:p>
            <a:pPr marL="285750" marR="0" lvl="0" indent="-28575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vi-VN" altLang="zh-CN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</a:rPr>
              <a:t>Work in groups</a:t>
            </a:r>
          </a:p>
          <a:p>
            <a:pPr marL="285750" marR="0" lvl="0" indent="-28575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vi-VN" altLang="zh-CN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</a:rPr>
              <a:t>Reorder the words to </a:t>
            </a:r>
          </a:p>
          <a:p>
            <a:pPr marR="0" lvl="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vi-VN" altLang="zh-CN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</a:rPr>
              <a:t>make complete sentences</a:t>
            </a:r>
          </a:p>
          <a:p>
            <a:pPr marR="0" lvl="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vi-VN" altLang="zh-CN" sz="36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</a:rPr>
              <a:t> </a:t>
            </a:r>
          </a:p>
          <a:p>
            <a:pPr marL="285750" marR="0" lvl="0" indent="-28575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/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ldLvl="0" animBg="1"/>
      <p:bldP spid="3" grpId="0" bldLvl="0" animBg="1"/>
      <p:bldP spid="4" grpId="0" bldLvl="0" animBg="1"/>
      <p:bldP spid="12" grpId="0"/>
      <p:bldP spid="1024" grpId="0" bldLvl="0" animBg="1"/>
      <p:bldP spid="1025" grpId="0" bldLvl="0" animBg="1"/>
      <p:bldP spid="1027" grpId="0" bldLvl="0" animBg="1"/>
      <p:bldP spid="1028" grpId="0" bldLvl="0" animBg="1"/>
      <p:bldP spid="10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71371" y="1595451"/>
            <a:ext cx="7718454" cy="160043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>
            <a:defPPr>
              <a:defRPr lang="zh-CN"/>
            </a:defPPr>
            <a:lvl1pPr algn="ctr">
              <a:defRPr sz="4500">
                <a:solidFill>
                  <a:schemeClr val="bg1"/>
                </a:solidFill>
                <a:latin typeface="Chalkboard SE" panose="03050602040202020205" pitchFamily="66" charset="77"/>
                <a:cs typeface="Arial" panose="020B0604020202020204" pitchFamily="34" charset="0"/>
              </a:defRPr>
            </a:lvl1pPr>
          </a:lstStyle>
          <a:p>
            <a:r>
              <a:rPr lang="en-US" sz="4800" dirty="0"/>
              <a:t>2. robot / water / ﬂowers</a:t>
            </a:r>
          </a:p>
          <a:p>
            <a:pPr/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2970338" y="3207947"/>
            <a:ext cx="5430711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C00000"/>
                </a:solidFill>
                <a:latin typeface="Chalkboard" panose="03050602040202020205" pitchFamily="66" charset="77"/>
              </a:rPr>
              <a:t>A robot </a:t>
            </a:r>
            <a:r>
              <a:rPr lang="en-US" sz="3600" b="1" dirty="0">
                <a:solidFill>
                  <a:srgbClr val="0070C0"/>
                </a:solidFill>
                <a:latin typeface="Chalkboard" panose="03050602040202020205" pitchFamily="66" charset="77"/>
              </a:rPr>
              <a:t>will</a:t>
            </a:r>
            <a:r>
              <a:rPr lang="en-US" sz="3600" b="1" dirty="0">
                <a:solidFill>
                  <a:srgbClr val="C00000"/>
                </a:solidFill>
                <a:latin typeface="Chalkboard" panose="03050602040202020205" pitchFamily="66" charset="77"/>
              </a:rPr>
              <a:t> help me to water the flowers.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6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5614" y="1574567"/>
            <a:ext cx="7629968" cy="160043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>
            <a:defPPr>
              <a:defRPr lang="zh-CN"/>
            </a:defPPr>
            <a:lvl1pPr algn="ctr">
              <a:defRPr sz="4800">
                <a:solidFill>
                  <a:schemeClr val="bg1"/>
                </a:solidFill>
                <a:latin typeface="Chalkboard SE" panose="03050602040202020205" pitchFamily="66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3. smart TV / cook / meal</a:t>
            </a:r>
          </a:p>
          <a:p>
            <a:pPr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23482" y="3290499"/>
            <a:ext cx="5745035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C00000"/>
                </a:solidFill>
                <a:latin typeface="Chalkboard" panose="03050602040202020205" pitchFamily="66" charset="77"/>
              </a:rPr>
              <a:t>A smart TV </a:t>
            </a:r>
            <a:r>
              <a:rPr lang="en-US" sz="3600" b="1" dirty="0">
                <a:solidFill>
                  <a:srgbClr val="0070C0"/>
                </a:solidFill>
                <a:latin typeface="Chalkboard" panose="03050602040202020205" pitchFamily="66" charset="77"/>
              </a:rPr>
              <a:t>won’t</a:t>
            </a:r>
            <a:r>
              <a:rPr lang="en-US" sz="3600" b="1" dirty="0">
                <a:solidFill>
                  <a:srgbClr val="C00000"/>
                </a:solidFill>
                <a:latin typeface="Chalkboard" panose="03050602040202020205" pitchFamily="66" charset="77"/>
              </a:rPr>
              <a:t> help me to cook meals.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83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9439" y="1610841"/>
            <a:ext cx="9415970" cy="80021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>
            <a:defPPr>
              <a:defRPr lang="zh-CN"/>
            </a:defPPr>
            <a:lvl1pPr algn="ctr">
              <a:defRPr sz="4800">
                <a:solidFill>
                  <a:schemeClr val="bg1"/>
                </a:solidFill>
                <a:latin typeface="Chalkboard SE" panose="03050602040202020205" pitchFamily="66" charset="77"/>
                <a:cs typeface="Arial" panose="020B0604020202020204" pitchFamily="34" charset="0"/>
              </a:defRPr>
            </a:lvl1pPr>
          </a:lstStyle>
          <a:p>
            <a:r>
              <a:rPr lang="en-US" sz="4400" dirty="0"/>
              <a:t>4. washing machine / iron / clothes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7801" y="3264544"/>
            <a:ext cx="4941826" cy="17851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>
              <a:defRPr/>
            </a:pPr>
            <a:r>
              <a:rPr lang="en-US" sz="3600" b="1" spc="-60" dirty="0">
                <a:solidFill>
                  <a:srgbClr val="C00000"/>
                </a:solidFill>
                <a:latin typeface="Chalkboard" panose="03050602040202020205" pitchFamily="66" charset="77"/>
              </a:rPr>
              <a:t>A washing machine </a:t>
            </a:r>
            <a:r>
              <a:rPr lang="en-US" sz="3600" b="1" dirty="0">
                <a:solidFill>
                  <a:srgbClr val="0070C0"/>
                </a:solidFill>
                <a:latin typeface="Chalkboard" panose="03050602040202020205" pitchFamily="66" charset="77"/>
              </a:rPr>
              <a:t>will </a:t>
            </a:r>
            <a:r>
              <a:rPr lang="en-US" sz="3600" b="1" spc="-60" dirty="0">
                <a:solidFill>
                  <a:srgbClr val="7030A0"/>
                </a:solidFill>
                <a:latin typeface="Chalkboard" panose="03050602040202020205" pitchFamily="66" charset="77"/>
              </a:rPr>
              <a:t>/</a:t>
            </a:r>
            <a:r>
              <a:rPr lang="en-US" sz="3600" b="1" spc="-60" dirty="0">
                <a:solidFill>
                  <a:srgbClr val="00B050"/>
                </a:solidFill>
                <a:latin typeface="Chalkboard" panose="03050602040202020205" pitchFamily="66" charset="77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Chalkboard" panose="03050602040202020205" pitchFamily="66" charset="77"/>
              </a:rPr>
              <a:t>won’t</a:t>
            </a:r>
            <a:r>
              <a:rPr lang="en-US" sz="3600" b="1" spc="-60" dirty="0">
                <a:solidFill>
                  <a:srgbClr val="00B050"/>
                </a:solidFill>
                <a:latin typeface="Chalkboard" panose="03050602040202020205" pitchFamily="66" charset="77"/>
              </a:rPr>
              <a:t> </a:t>
            </a:r>
            <a:r>
              <a:rPr lang="en-US" sz="3600" b="1" spc="-60" dirty="0">
                <a:solidFill>
                  <a:srgbClr val="C00000"/>
                </a:solidFill>
                <a:latin typeface="Chalkboard" panose="03050602040202020205" pitchFamily="66" charset="77"/>
              </a:rPr>
              <a:t>help me to iron the clothes.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3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34002" y="1646877"/>
            <a:ext cx="8866844" cy="135421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>
            <a:defPPr>
              <a:defRPr lang="zh-CN"/>
            </a:defPPr>
            <a:lvl1pPr algn="ctr">
              <a:defRPr sz="4800">
                <a:solidFill>
                  <a:schemeClr val="bg1"/>
                </a:solidFill>
                <a:latin typeface="Chalkboard SE" panose="03050602040202020205" pitchFamily="66" charset="77"/>
                <a:cs typeface="Arial" panose="020B0604020202020204" pitchFamily="34" charset="0"/>
              </a:defRPr>
            </a:lvl1pPr>
          </a:lstStyle>
          <a:p>
            <a:r>
              <a:rPr lang="en-US" sz="4000" dirty="0"/>
              <a:t>5. </a:t>
            </a:r>
            <a:r>
              <a:rPr lang="en-US" sz="4000" dirty="0">
                <a:latin typeface="Chalkboard" panose="03050602040202020205" pitchFamily="66" charset="77"/>
              </a:rPr>
              <a:t>smartphone / take care / children</a:t>
            </a:r>
          </a:p>
          <a:p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487801" y="3264544"/>
            <a:ext cx="4941826" cy="17851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>
              <a:defRPr/>
            </a:pPr>
            <a:r>
              <a:rPr lang="en-US" sz="3600" b="1" spc="-60" dirty="0">
                <a:solidFill>
                  <a:srgbClr val="C00000"/>
                </a:solidFill>
                <a:latin typeface="Chalkboard" panose="03050602040202020205" pitchFamily="66" charset="77"/>
              </a:rPr>
              <a:t>A smartphone </a:t>
            </a:r>
            <a:r>
              <a:rPr lang="en-US" sz="3600" b="1" dirty="0">
                <a:solidFill>
                  <a:srgbClr val="0070C0"/>
                </a:solidFill>
                <a:latin typeface="Chalkboard" panose="03050602040202020205" pitchFamily="66" charset="77"/>
              </a:rPr>
              <a:t>won’t</a:t>
            </a:r>
            <a:r>
              <a:rPr lang="en-US" sz="3600" b="1" spc="-60" dirty="0">
                <a:solidFill>
                  <a:srgbClr val="00B050"/>
                </a:solidFill>
                <a:latin typeface="Chalkboard" panose="03050602040202020205" pitchFamily="66" charset="77"/>
              </a:rPr>
              <a:t> </a:t>
            </a:r>
            <a:r>
              <a:rPr lang="en-US" sz="3600" b="1" spc="-60" dirty="0">
                <a:solidFill>
                  <a:srgbClr val="C00000"/>
                </a:solidFill>
                <a:latin typeface="Chalkboard" panose="03050602040202020205" pitchFamily="66" charset="77"/>
              </a:rPr>
              <a:t>help me to take care of the children.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3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F8E1F73-10D5-4F37-A517-D37DEFF7899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89241" y="686058"/>
            <a:ext cx="10677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cs"/>
              </a:rPr>
              <a:t>Write sentences using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cs"/>
              </a:rPr>
              <a:t>will (‘ll)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cs"/>
              </a:rPr>
              <a:t>or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cs"/>
              </a:rPr>
              <a:t>won’t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cs"/>
              </a:rPr>
              <a:t> and the words given.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cs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blipFill>
                <a:blip r:embed="rId4"/>
                <a:stretch>
                  <a:fillRect/>
                </a:stretch>
              </a:blipFill>
              <a:effectLst/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2" name="椭圆 10">
            <a:extLst>
              <a:ext uri="{FF2B5EF4-FFF2-40B4-BE49-F238E27FC236}">
                <a16:creationId xmlns:a16="http://schemas.microsoft.com/office/drawing/2014/main" id="{87320C3E-252E-D236-F6C2-C254919818C5}"/>
              </a:ext>
            </a:extLst>
          </p:cNvPr>
          <p:cNvSpPr/>
          <p:nvPr/>
        </p:nvSpPr>
        <p:spPr>
          <a:xfrm>
            <a:off x="359408" y="482263"/>
            <a:ext cx="956446" cy="95644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3" name="文本框 13">
            <a:extLst>
              <a:ext uri="{FF2B5EF4-FFF2-40B4-BE49-F238E27FC236}">
                <a16:creationId xmlns:a16="http://schemas.microsoft.com/office/drawing/2014/main" id="{69DA89EF-EE8B-A7DA-3B18-90A7E63DF319}"/>
              </a:ext>
            </a:extLst>
          </p:cNvPr>
          <p:cNvSpPr txBox="1"/>
          <p:nvPr/>
        </p:nvSpPr>
        <p:spPr>
          <a:xfrm>
            <a:off x="462773" y="665694"/>
            <a:ext cx="768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n-cs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319D139-63B3-56F2-89B3-078711EE5FCF}"/>
              </a:ext>
            </a:extLst>
          </p:cNvPr>
          <p:cNvGrpSpPr/>
          <p:nvPr/>
        </p:nvGrpSpPr>
        <p:grpSpPr>
          <a:xfrm>
            <a:off x="726349" y="1361325"/>
            <a:ext cx="6264833" cy="531873"/>
            <a:chOff x="363373" y="1262747"/>
            <a:chExt cx="6264833" cy="531873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61DC20B-61CB-355A-6168-269C7F8C3A66}"/>
                </a:ext>
              </a:extLst>
            </p:cNvPr>
            <p:cNvSpPr txBox="1"/>
            <p:nvPr/>
          </p:nvSpPr>
          <p:spPr>
            <a:xfrm>
              <a:off x="363373" y="126274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+mn-cs"/>
                </a:rPr>
                <a:t>1.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26FF781-D08A-A025-D2A1-B3E109C4D2D3}"/>
                </a:ext>
              </a:extLst>
            </p:cNvPr>
            <p:cNvSpPr txBox="1"/>
            <p:nvPr/>
          </p:nvSpPr>
          <p:spPr>
            <a:xfrm>
              <a:off x="827314" y="1271400"/>
              <a:ext cx="58008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+mn-cs"/>
                </a:rPr>
                <a:t>computer / do / housework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B1A588B-EE1E-02C8-6890-6CC076BA7922}"/>
              </a:ext>
            </a:extLst>
          </p:cNvPr>
          <p:cNvGrpSpPr/>
          <p:nvPr/>
        </p:nvGrpSpPr>
        <p:grpSpPr>
          <a:xfrm>
            <a:off x="726348" y="2328364"/>
            <a:ext cx="6471768" cy="523220"/>
            <a:chOff x="369901" y="2142097"/>
            <a:chExt cx="6471768" cy="52322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E08AD94-0CA8-95BB-8A45-7DA3D7EB2275}"/>
                </a:ext>
              </a:extLst>
            </p:cNvPr>
            <p:cNvSpPr txBox="1"/>
            <p:nvPr/>
          </p:nvSpPr>
          <p:spPr>
            <a:xfrm>
              <a:off x="369901" y="2142097"/>
              <a:ext cx="5565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+mn-cs"/>
                </a:rPr>
                <a:t>2.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4CC9CB4-332A-1892-F284-C512E56CF913}"/>
                </a:ext>
              </a:extLst>
            </p:cNvPr>
            <p:cNvSpPr txBox="1"/>
            <p:nvPr/>
          </p:nvSpPr>
          <p:spPr>
            <a:xfrm>
              <a:off x="844733" y="2142097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+mn-cs"/>
                </a:rPr>
                <a:t>robot / water / ﬂowers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C26BB47-45B5-ADC8-B01E-0838EB24AA5A}"/>
              </a:ext>
            </a:extLst>
          </p:cNvPr>
          <p:cNvGrpSpPr/>
          <p:nvPr/>
        </p:nvGrpSpPr>
        <p:grpSpPr>
          <a:xfrm>
            <a:off x="726349" y="3331720"/>
            <a:ext cx="5727623" cy="531873"/>
            <a:chOff x="363373" y="4026312"/>
            <a:chExt cx="5727623" cy="531873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F262852-75AD-3C59-DFE6-594AB8A7BC6C}"/>
                </a:ext>
              </a:extLst>
            </p:cNvPr>
            <p:cNvSpPr txBox="1"/>
            <p:nvPr/>
          </p:nvSpPr>
          <p:spPr>
            <a:xfrm>
              <a:off x="363373" y="4034965"/>
              <a:ext cx="5565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+mn-cs"/>
                </a:rPr>
                <a:t>3.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918798C-627F-3B9C-197F-52C8759DAE82}"/>
                </a:ext>
              </a:extLst>
            </p:cNvPr>
            <p:cNvSpPr txBox="1"/>
            <p:nvPr/>
          </p:nvSpPr>
          <p:spPr>
            <a:xfrm>
              <a:off x="838204" y="4026312"/>
              <a:ext cx="5252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+mn-cs"/>
                </a:rPr>
                <a:t>smart TV / cook / meal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3D0BBAF-CD90-E477-BB82-30989B3A8B9B}"/>
              </a:ext>
            </a:extLst>
          </p:cNvPr>
          <p:cNvGrpSpPr/>
          <p:nvPr/>
        </p:nvGrpSpPr>
        <p:grpSpPr>
          <a:xfrm>
            <a:off x="726349" y="4305096"/>
            <a:ext cx="6471767" cy="531873"/>
            <a:chOff x="363373" y="3312302"/>
            <a:chExt cx="6471767" cy="531873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F500650-350E-B958-9B49-0C5D8A96EFAD}"/>
                </a:ext>
              </a:extLst>
            </p:cNvPr>
            <p:cNvSpPr txBox="1"/>
            <p:nvPr/>
          </p:nvSpPr>
          <p:spPr>
            <a:xfrm>
              <a:off x="363373" y="3320955"/>
              <a:ext cx="5565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+mn-cs"/>
                </a:rPr>
                <a:t>4.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0661617-C8C6-80B9-0650-64A9F2813C14}"/>
                </a:ext>
              </a:extLst>
            </p:cNvPr>
            <p:cNvSpPr txBox="1"/>
            <p:nvPr/>
          </p:nvSpPr>
          <p:spPr>
            <a:xfrm>
              <a:off x="838204" y="3312302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+mn-cs"/>
                </a:rPr>
                <a:t>washing machine / iron / clothes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6F21CF9-D32C-7478-3C3B-40F2DF5BBAF8}"/>
              </a:ext>
            </a:extLst>
          </p:cNvPr>
          <p:cNvGrpSpPr/>
          <p:nvPr/>
        </p:nvGrpSpPr>
        <p:grpSpPr>
          <a:xfrm>
            <a:off x="726349" y="5325758"/>
            <a:ext cx="6471767" cy="531873"/>
            <a:chOff x="363373" y="5669935"/>
            <a:chExt cx="6471767" cy="531873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6AFF467-F090-3BDB-B7F4-DEA85C4D22CD}"/>
                </a:ext>
              </a:extLst>
            </p:cNvPr>
            <p:cNvSpPr txBox="1"/>
            <p:nvPr/>
          </p:nvSpPr>
          <p:spPr>
            <a:xfrm>
              <a:off x="363373" y="5678588"/>
              <a:ext cx="6677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+mn-cs"/>
                </a:rPr>
                <a:t>5.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9CA7A25-6997-9037-539E-84D4F0515309}"/>
                </a:ext>
              </a:extLst>
            </p:cNvPr>
            <p:cNvSpPr txBox="1"/>
            <p:nvPr/>
          </p:nvSpPr>
          <p:spPr>
            <a:xfrm>
              <a:off x="838204" y="5669935"/>
              <a:ext cx="5996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+mn-cs"/>
                </a:rPr>
                <a:t>smartphone / take care / children</a:t>
              </a:r>
            </a:p>
          </p:txBody>
        </p: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2B21403-6745-38A7-E85E-5E0E7CE7CA67}"/>
              </a:ext>
            </a:extLst>
          </p:cNvPr>
          <p:cNvCxnSpPr/>
          <p:nvPr/>
        </p:nvCxnSpPr>
        <p:spPr>
          <a:xfrm flipV="1">
            <a:off x="1282872" y="2244499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CE4ED6D-0C9F-5B4A-0C37-EC8ADC1AFEB5}"/>
              </a:ext>
            </a:extLst>
          </p:cNvPr>
          <p:cNvCxnSpPr/>
          <p:nvPr/>
        </p:nvCxnSpPr>
        <p:spPr>
          <a:xfrm flipV="1">
            <a:off x="1282872" y="3221359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C66592E-73B1-BC4B-AB5F-C975E2297010}"/>
              </a:ext>
            </a:extLst>
          </p:cNvPr>
          <p:cNvCxnSpPr/>
          <p:nvPr/>
        </p:nvCxnSpPr>
        <p:spPr>
          <a:xfrm flipV="1">
            <a:off x="1286997" y="424396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3C9C5D0-8D7E-1ABA-B70F-AD9812E1F13B}"/>
              </a:ext>
            </a:extLst>
          </p:cNvPr>
          <p:cNvCxnSpPr/>
          <p:nvPr/>
        </p:nvCxnSpPr>
        <p:spPr>
          <a:xfrm flipV="1">
            <a:off x="1286997" y="524537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E90158D-E26E-47E1-0B73-6119B599BA91}"/>
              </a:ext>
            </a:extLst>
          </p:cNvPr>
          <p:cNvCxnSpPr/>
          <p:nvPr/>
        </p:nvCxnSpPr>
        <p:spPr>
          <a:xfrm flipV="1">
            <a:off x="1272007" y="617257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D3837E78-6C02-0912-3CA7-36F867311B21}"/>
              </a:ext>
            </a:extLst>
          </p:cNvPr>
          <p:cNvCxnSpPr/>
          <p:nvPr/>
        </p:nvCxnSpPr>
        <p:spPr>
          <a:xfrm>
            <a:off x="737779" y="210990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E07C4B6-1B1C-A97A-C692-DC2DC751B097}"/>
              </a:ext>
            </a:extLst>
          </p:cNvPr>
          <p:cNvCxnSpPr/>
          <p:nvPr/>
        </p:nvCxnSpPr>
        <p:spPr>
          <a:xfrm>
            <a:off x="737779" y="312105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6B62C7E-F76F-D0B1-6D4E-D86C9AB264C8}"/>
              </a:ext>
            </a:extLst>
          </p:cNvPr>
          <p:cNvCxnSpPr/>
          <p:nvPr/>
        </p:nvCxnSpPr>
        <p:spPr>
          <a:xfrm>
            <a:off x="737779" y="403976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ED68DD4-C8CE-D1EF-F2C0-852BFEBA6131}"/>
              </a:ext>
            </a:extLst>
          </p:cNvPr>
          <p:cNvCxnSpPr/>
          <p:nvPr/>
        </p:nvCxnSpPr>
        <p:spPr>
          <a:xfrm>
            <a:off x="732696" y="503907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DA552268-A0E8-C223-B73F-F1B2007BB2E3}"/>
              </a:ext>
            </a:extLst>
          </p:cNvPr>
          <p:cNvCxnSpPr/>
          <p:nvPr/>
        </p:nvCxnSpPr>
        <p:spPr>
          <a:xfrm>
            <a:off x="830360" y="598722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D5E42EDF-EB41-FB05-0500-DAB5C99E0C41}"/>
              </a:ext>
            </a:extLst>
          </p:cNvPr>
          <p:cNvSpPr txBox="1"/>
          <p:nvPr/>
        </p:nvSpPr>
        <p:spPr>
          <a:xfrm>
            <a:off x="1228203" y="1780277"/>
            <a:ext cx="100621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A computer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will / won’t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help me to do my housework.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EBC0FE7-C5C6-04BC-54BB-30671E0DD8F3}"/>
              </a:ext>
            </a:extLst>
          </p:cNvPr>
          <p:cNvSpPr txBox="1"/>
          <p:nvPr/>
        </p:nvSpPr>
        <p:spPr>
          <a:xfrm>
            <a:off x="1216169" y="2773199"/>
            <a:ext cx="80591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A robot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will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 help me to water the flowers.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0DD388D-E0C6-569E-DDF2-F4D21A4AF3A9}"/>
              </a:ext>
            </a:extLst>
          </p:cNvPr>
          <p:cNvSpPr txBox="1"/>
          <p:nvPr/>
        </p:nvSpPr>
        <p:spPr>
          <a:xfrm>
            <a:off x="1220943" y="3776261"/>
            <a:ext cx="76829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A smart TV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won’t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 help me to cook meals.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DCF4920-B4CB-4348-B813-0D0CD0BC62F0}"/>
              </a:ext>
            </a:extLst>
          </p:cNvPr>
          <p:cNvSpPr txBox="1"/>
          <p:nvPr/>
        </p:nvSpPr>
        <p:spPr>
          <a:xfrm>
            <a:off x="1187905" y="4780469"/>
            <a:ext cx="107921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A washing machine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will</a:t>
            </a:r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/</a:t>
            </a:r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won’t</a:t>
            </a:r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help me to iron the clothes.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2336A46-ADE0-7116-403F-FD91978BAD92}"/>
              </a:ext>
            </a:extLst>
          </p:cNvPr>
          <p:cNvSpPr txBox="1"/>
          <p:nvPr/>
        </p:nvSpPr>
        <p:spPr>
          <a:xfrm>
            <a:off x="1194105" y="5717760"/>
            <a:ext cx="104082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A smartphone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won’t</a:t>
            </a:r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help me to take care of the children.</a:t>
            </a:r>
          </a:p>
        </p:txBody>
      </p:sp>
    </p:spTree>
    <p:extLst>
      <p:ext uri="{BB962C8B-B14F-4D97-AF65-F5344CB8AC3E}">
        <p14:creationId xmlns:p14="http://schemas.microsoft.com/office/powerpoint/2010/main" val="148038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9" grpId="0"/>
      <p:bldP spid="2" grpId="0" animBg="1"/>
      <p:bldP spid="3" grpId="0"/>
      <p:bldP spid="104" grpId="0"/>
      <p:bldP spid="105" grpId="0"/>
      <p:bldP spid="106" grpId="0"/>
      <p:bldP spid="107" grpId="0"/>
      <p:bldP spid="10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5194C366-A6E6-44C3-9501-C14AC78BF034}"/>
              </a:ext>
            </a:extLst>
          </p:cNvPr>
          <p:cNvSpPr/>
          <p:nvPr/>
        </p:nvSpPr>
        <p:spPr>
          <a:xfrm>
            <a:off x="238124" y="22773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1B1B1B"/>
              </a:solidFill>
              <a:latin typeface="-apple-system-fon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BB1A2-3E75-48ED-9DED-3CB436ABCBB4}"/>
              </a:ext>
            </a:extLst>
          </p:cNvPr>
          <p:cNvSpPr txBox="1"/>
          <p:nvPr/>
        </p:nvSpPr>
        <p:spPr>
          <a:xfrm>
            <a:off x="3941086" y="478447"/>
            <a:ext cx="4638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1" i="0" u="none" strike="noStrike" cap="none" spc="0" normalizeH="0" baseline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</a:defRPr>
            </a:lvl1pPr>
          </a:lstStyle>
          <a:p>
            <a:r>
              <a:rPr lang="en-US" sz="5400" dirty="0">
                <a:solidFill>
                  <a:srgbClr val="FF2600"/>
                </a:solidFill>
                <a:latin typeface="Chalkboard SE" panose="03050602040202020205" pitchFamily="66" charset="77"/>
              </a:rPr>
              <a:t>Will</a:t>
            </a:r>
            <a:r>
              <a:rPr lang="en-US" sz="5400" dirty="0">
                <a:latin typeface="Chalkboard SE" panose="03050602040202020205" pitchFamily="66" charset="77"/>
              </a:rPr>
              <a:t> vs </a:t>
            </a:r>
            <a:r>
              <a:rPr lang="en-US" sz="5400" dirty="0">
                <a:solidFill>
                  <a:srgbClr val="FF2600"/>
                </a:solidFill>
                <a:latin typeface="Chalkboard SE" panose="03050602040202020205" pitchFamily="66" charset="77"/>
              </a:rPr>
              <a:t>Might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A026A3-0515-8264-8EEE-A875851F7F01}"/>
              </a:ext>
            </a:extLst>
          </p:cNvPr>
          <p:cNvSpPr txBox="1"/>
          <p:nvPr/>
        </p:nvSpPr>
        <p:spPr>
          <a:xfrm>
            <a:off x="723761" y="1898330"/>
            <a:ext cx="95075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halkboard SE" panose="03050602040202020205" pitchFamily="66" charset="77"/>
              </a:rPr>
              <a:t>We (live) _________ in a UFO.</a:t>
            </a:r>
            <a:endParaRPr lang="en-VN" sz="4400" dirty="0">
              <a:latin typeface="Chalkboard SE" panose="03050602040202020205" pitchFamily="66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D0D150-9D82-A013-527D-A2A285261F60}"/>
              </a:ext>
            </a:extLst>
          </p:cNvPr>
          <p:cNvSpPr txBox="1"/>
          <p:nvPr/>
        </p:nvSpPr>
        <p:spPr>
          <a:xfrm>
            <a:off x="544467" y="5548442"/>
            <a:ext cx="5150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halkboard" panose="03050602040202020205" pitchFamily="66" charset="77"/>
              </a:rPr>
              <a:t>Uncertain </a:t>
            </a:r>
            <a:r>
              <a:rPr lang="en-US" sz="4000" b="1" dirty="0">
                <a:solidFill>
                  <a:srgbClr val="FF0000"/>
                </a:solidFill>
                <a:latin typeface="Chalkboard" panose="03050602040202020205" pitchFamily="66" charset="77"/>
                <a:sym typeface="Wingdings" pitchFamily="2" charset="2"/>
              </a:rPr>
              <a:t> Might</a:t>
            </a:r>
            <a:endParaRPr lang="en-US" sz="4000" b="1" dirty="0">
              <a:solidFill>
                <a:srgbClr val="FF0000"/>
              </a:solidFill>
              <a:latin typeface="Chalkboard" panose="03050602040202020205" pitchFamily="66" charset="77"/>
            </a:endParaRPr>
          </a:p>
        </p:txBody>
      </p:sp>
      <p:pic>
        <p:nvPicPr>
          <p:cNvPr id="12292" name="Picture 4" descr="An uncertain character makes a decision Royalty Free Vector">
            <a:extLst>
              <a:ext uri="{FF2B5EF4-FFF2-40B4-BE49-F238E27FC236}">
                <a16:creationId xmlns:a16="http://schemas.microsoft.com/office/drawing/2014/main" id="{1CAEB43F-B68C-9EB3-F21B-3F886548C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t="5051" r="15091" b="45082"/>
          <a:stretch/>
        </p:blipFill>
        <p:spPr bwMode="auto">
          <a:xfrm>
            <a:off x="1518971" y="2838013"/>
            <a:ext cx="3450211" cy="268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24A57E3-AD34-6E24-B240-EBB81E1B926B}"/>
              </a:ext>
            </a:extLst>
          </p:cNvPr>
          <p:cNvSpPr txBox="1"/>
          <p:nvPr/>
        </p:nvSpPr>
        <p:spPr>
          <a:xfrm>
            <a:off x="723761" y="1267203"/>
            <a:ext cx="19815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Cambria" panose="02040503050406030204" pitchFamily="18" charset="0"/>
              </a:rPr>
              <a:t>Example: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B06BF5-EF01-D881-9977-B681A2DBEBD9}"/>
              </a:ext>
            </a:extLst>
          </p:cNvPr>
          <p:cNvSpPr txBox="1"/>
          <p:nvPr/>
        </p:nvSpPr>
        <p:spPr>
          <a:xfrm>
            <a:off x="3619572" y="1816243"/>
            <a:ext cx="309263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FF2600"/>
                </a:solidFill>
                <a:latin typeface="Chalkboard SE" panose="03050602040202020205" pitchFamily="66" charset="77"/>
              </a:rPr>
              <a:t>might live</a:t>
            </a:r>
            <a:endParaRPr lang="en-VN" sz="45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39DF6C-1B01-668A-412D-30BAF59109D9}"/>
              </a:ext>
            </a:extLst>
          </p:cNvPr>
          <p:cNvSpPr txBox="1"/>
          <p:nvPr/>
        </p:nvSpPr>
        <p:spPr>
          <a:xfrm>
            <a:off x="6991768" y="5546535"/>
            <a:ext cx="3995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halkboard" panose="03050602040202020205" pitchFamily="66" charset="77"/>
              </a:rPr>
              <a:t>Certain </a:t>
            </a:r>
            <a:r>
              <a:rPr lang="en-US" sz="4000" b="1" dirty="0">
                <a:solidFill>
                  <a:srgbClr val="FF0000"/>
                </a:solidFill>
                <a:latin typeface="Chalkboard" panose="03050602040202020205" pitchFamily="66" charset="77"/>
                <a:sym typeface="Wingdings" pitchFamily="2" charset="2"/>
              </a:rPr>
              <a:t> Will</a:t>
            </a:r>
            <a:endParaRPr lang="en-US" sz="3600" dirty="0">
              <a:latin typeface="Chalkboard" panose="03050602040202020205" pitchFamily="66" charset="77"/>
            </a:endParaRPr>
          </a:p>
        </p:txBody>
      </p:sp>
      <p:pic>
        <p:nvPicPr>
          <p:cNvPr id="44" name="Picture 6" descr="Thích Hoạt Hình Vẽ Tay Hoạt Hình Gif Bằng Tay | Công cụ đồ họa PSD Tải  xuống miễn phí - Pikbest">
            <a:extLst>
              <a:ext uri="{FF2B5EF4-FFF2-40B4-BE49-F238E27FC236}">
                <a16:creationId xmlns:a16="http://schemas.microsoft.com/office/drawing/2014/main" id="{0BCFFEA2-E922-0A20-1E52-158684318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79" y="2599838"/>
            <a:ext cx="3016538" cy="30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/>
      <p:bldP spid="39" grpId="0"/>
      <p:bldP spid="41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B82D512-FE32-4D31-B193-4C283FF861F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形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288" y="573787"/>
            <a:ext cx="639762" cy="52004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24470" y="511099"/>
            <a:ext cx="889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lvl="0" algn="l"/>
            <a:r>
              <a:rPr lang="vi-VN" altLang="zh-CN" sz="4800" b="1" dirty="0">
                <a:solidFill>
                  <a:srgbClr val="FF2600"/>
                </a:solidFill>
                <a:latin typeface="Bubblegum Sans Pro" panose="02000506000000020004" pitchFamily="2" charset="0"/>
              </a:rPr>
              <a:t>MIGHT</a:t>
            </a:r>
            <a:r>
              <a:rPr lang="vi-VN" altLang="zh-CN" sz="4800" b="1" dirty="0">
                <a:latin typeface="Bubblegum Sans Pro" panose="02000506000000020004" pitchFamily="2" charset="0"/>
              </a:rPr>
              <a:t> </a:t>
            </a:r>
            <a:r>
              <a:rPr lang="vi-VN" altLang="zh-CN" sz="4800" b="1" dirty="0">
                <a:solidFill>
                  <a:schemeClr val="accent6">
                    <a:lumMod val="50000"/>
                  </a:schemeClr>
                </a:solidFill>
                <a:latin typeface="Bubblegum Sans Pro" panose="02000506000000020004" pitchFamily="2" charset="0"/>
              </a:rPr>
              <a:t>for future possibility</a:t>
            </a:r>
            <a:endParaRPr lang="zh-CN" altLang="en-US" sz="4800" b="1" dirty="0">
              <a:solidFill>
                <a:schemeClr val="accent6">
                  <a:lumMod val="50000"/>
                </a:schemeClr>
              </a:solidFill>
              <a:latin typeface="Bubblegum Sans Pro" panose="02000506000000020004" pitchFamily="2" charset="0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9430514" y="4352637"/>
            <a:ext cx="1061534" cy="1061534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  <a:cs typeface="+mn-cs"/>
            </a:endParaRPr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57693" y="5683850"/>
            <a:ext cx="907894" cy="754819"/>
          </a:xfrm>
          <a:prstGeom prst="rect">
            <a:avLst/>
          </a:prstGeom>
        </p:spPr>
      </p:pic>
      <p:sp>
        <p:nvSpPr>
          <p:cNvPr id="5" name="6">
            <a:extLst>
              <a:ext uri="{FF2B5EF4-FFF2-40B4-BE49-F238E27FC236}">
                <a16:creationId xmlns:a16="http://schemas.microsoft.com/office/drawing/2014/main" id="{7104125E-4EDA-B8EB-867E-8014619D8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906" y="2335547"/>
            <a:ext cx="1103690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We</a:t>
            </a: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F3F0A5E5-3E22-32B3-CA5A-75933D8A2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748" y="2358620"/>
            <a:ext cx="1296872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live</a:t>
            </a:r>
          </a:p>
        </p:txBody>
      </p:sp>
      <p:sp>
        <p:nvSpPr>
          <p:cNvPr id="24" name="3">
            <a:extLst>
              <a:ext uri="{FF2B5EF4-FFF2-40B4-BE49-F238E27FC236}">
                <a16:creationId xmlns:a16="http://schemas.microsoft.com/office/drawing/2014/main" id="{980D7F32-D96C-EA11-B36B-14FA7E610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437" y="2335548"/>
            <a:ext cx="1499594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might</a:t>
            </a:r>
          </a:p>
        </p:txBody>
      </p:sp>
      <p:sp>
        <p:nvSpPr>
          <p:cNvPr id="25" name="2">
            <a:extLst>
              <a:ext uri="{FF2B5EF4-FFF2-40B4-BE49-F238E27FC236}">
                <a16:creationId xmlns:a16="http://schemas.microsoft.com/office/drawing/2014/main" id="{5EA59B10-6E40-F6F1-A4E9-632C455B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460" y="2351791"/>
            <a:ext cx="2335967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n a </a:t>
            </a:r>
            <a:r>
              <a:rPr lang="en-US" altLang="zh-CN" sz="3200" b="1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UFO.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12C60EA-463E-B0E0-D1DE-F408982BABBD}"/>
              </a:ext>
            </a:extLst>
          </p:cNvPr>
          <p:cNvCxnSpPr>
            <a:cxnSpLocks/>
          </p:cNvCxnSpPr>
          <p:nvPr/>
        </p:nvCxnSpPr>
        <p:spPr>
          <a:xfrm>
            <a:off x="1777761" y="3189622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6EE62A-02FA-7028-39C8-8F45B2A77611}"/>
              </a:ext>
            </a:extLst>
          </p:cNvPr>
          <p:cNvCxnSpPr>
            <a:cxnSpLocks/>
          </p:cNvCxnSpPr>
          <p:nvPr/>
        </p:nvCxnSpPr>
        <p:spPr>
          <a:xfrm>
            <a:off x="3499007" y="3199053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6CEB78-A028-3AFB-87A6-F407A3D1D5A2}"/>
              </a:ext>
            </a:extLst>
          </p:cNvPr>
          <p:cNvCxnSpPr>
            <a:cxnSpLocks/>
          </p:cNvCxnSpPr>
          <p:nvPr/>
        </p:nvCxnSpPr>
        <p:spPr>
          <a:xfrm>
            <a:off x="5330184" y="3221172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文本框 13">
            <a:extLst>
              <a:ext uri="{FF2B5EF4-FFF2-40B4-BE49-F238E27FC236}">
                <a16:creationId xmlns:a16="http://schemas.microsoft.com/office/drawing/2014/main" id="{5F8CED15-8BFF-8BA6-5609-BECC9A7A0D64}"/>
              </a:ext>
            </a:extLst>
          </p:cNvPr>
          <p:cNvSpPr txBox="1"/>
          <p:nvPr/>
        </p:nvSpPr>
        <p:spPr>
          <a:xfrm>
            <a:off x="1420719" y="4121586"/>
            <a:ext cx="768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1619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  <a:cs typeface="+mn-cs"/>
              </a:rPr>
              <a:t>S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38" name="文本框 13">
            <a:extLst>
              <a:ext uri="{FF2B5EF4-FFF2-40B4-BE49-F238E27FC236}">
                <a16:creationId xmlns:a16="http://schemas.microsoft.com/office/drawing/2014/main" id="{FDA81420-5BFF-03CA-17DB-0B98F67F28DA}"/>
              </a:ext>
            </a:extLst>
          </p:cNvPr>
          <p:cNvSpPr txBox="1"/>
          <p:nvPr/>
        </p:nvSpPr>
        <p:spPr>
          <a:xfrm>
            <a:off x="2510320" y="4129405"/>
            <a:ext cx="2096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1619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  <a:cs typeface="+mn-cs"/>
              </a:rPr>
              <a:t>might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41" name="文本框 13">
            <a:extLst>
              <a:ext uri="{FF2B5EF4-FFF2-40B4-BE49-F238E27FC236}">
                <a16:creationId xmlns:a16="http://schemas.microsoft.com/office/drawing/2014/main" id="{ACB8F60E-D88A-E273-CB5A-15FC12EDFE1E}"/>
              </a:ext>
            </a:extLst>
          </p:cNvPr>
          <p:cNvSpPr txBox="1"/>
          <p:nvPr/>
        </p:nvSpPr>
        <p:spPr>
          <a:xfrm>
            <a:off x="7252440" y="3890972"/>
            <a:ext cx="1677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…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43" name="文本框 13">
            <a:extLst>
              <a:ext uri="{FF2B5EF4-FFF2-40B4-BE49-F238E27FC236}">
                <a16:creationId xmlns:a16="http://schemas.microsoft.com/office/drawing/2014/main" id="{80626FB8-C0E4-158A-AA69-06FA0D7E58AC}"/>
              </a:ext>
            </a:extLst>
          </p:cNvPr>
          <p:cNvSpPr txBox="1"/>
          <p:nvPr/>
        </p:nvSpPr>
        <p:spPr>
          <a:xfrm>
            <a:off x="2190938" y="4110744"/>
            <a:ext cx="462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  <a:cs typeface="+mn-cs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44" name="文本框 13">
            <a:extLst>
              <a:ext uri="{FF2B5EF4-FFF2-40B4-BE49-F238E27FC236}">
                <a16:creationId xmlns:a16="http://schemas.microsoft.com/office/drawing/2014/main" id="{6B173E35-59FF-8A45-5DB6-F2AC218B9224}"/>
              </a:ext>
            </a:extLst>
          </p:cNvPr>
          <p:cNvSpPr txBox="1"/>
          <p:nvPr/>
        </p:nvSpPr>
        <p:spPr>
          <a:xfrm>
            <a:off x="4012694" y="4095356"/>
            <a:ext cx="127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  <a:cs typeface="+mn-cs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45" name="文本框 13">
            <a:extLst>
              <a:ext uri="{FF2B5EF4-FFF2-40B4-BE49-F238E27FC236}">
                <a16:creationId xmlns:a16="http://schemas.microsoft.com/office/drawing/2014/main" id="{71BBDA4F-1A56-CA56-64A5-1CAD128E900A}"/>
              </a:ext>
            </a:extLst>
          </p:cNvPr>
          <p:cNvSpPr txBox="1"/>
          <p:nvPr/>
        </p:nvSpPr>
        <p:spPr>
          <a:xfrm>
            <a:off x="6486052" y="3920475"/>
            <a:ext cx="1157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  <a:cs typeface="+mn-cs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47" name="文本框 7">
            <a:extLst>
              <a:ext uri="{FF2B5EF4-FFF2-40B4-BE49-F238E27FC236}">
                <a16:creationId xmlns:a16="http://schemas.microsoft.com/office/drawing/2014/main" id="{FF1255A8-EBBE-9C1D-DEA8-4BE93C4ED934}"/>
              </a:ext>
            </a:extLst>
          </p:cNvPr>
          <p:cNvSpPr txBox="1"/>
          <p:nvPr/>
        </p:nvSpPr>
        <p:spPr>
          <a:xfrm>
            <a:off x="1296326" y="1374612"/>
            <a:ext cx="396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ea typeface="义启紫水晶体" panose="02010601030101010101" pitchFamily="2" charset="-122"/>
                <a:cs typeface="+mn-cs"/>
              </a:rPr>
              <a:t>Affirmative (+)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blipFill>
                <a:blip r:embed="rId6"/>
                <a:stretch>
                  <a:fillRect/>
                </a:stretch>
              </a:blipFill>
              <a:effectLst/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3" name="文本框 13">
            <a:extLst>
              <a:ext uri="{FF2B5EF4-FFF2-40B4-BE49-F238E27FC236}">
                <a16:creationId xmlns:a16="http://schemas.microsoft.com/office/drawing/2014/main" id="{A48FEFDD-0E16-D31E-8D31-713FDF5D08AC}"/>
              </a:ext>
            </a:extLst>
          </p:cNvPr>
          <p:cNvSpPr txBox="1"/>
          <p:nvPr/>
        </p:nvSpPr>
        <p:spPr>
          <a:xfrm>
            <a:off x="4721329" y="4110744"/>
            <a:ext cx="19255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V</a:t>
            </a:r>
            <a:r>
              <a:rPr lang="vi-VN" altLang="zh-CN" sz="2800" i="1" dirty="0">
                <a:solidFill>
                  <a:srgbClr val="FF0000"/>
                </a:solidFill>
                <a:latin typeface="Cambria" panose="02040503050406030204" pitchFamily="18" charset="0"/>
              </a:rPr>
              <a:t>bare infinitive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义启紫水晶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984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11" grpId="0" animBg="1"/>
      <p:bldP spid="5" grpId="0" bldLvl="0" animBg="1"/>
      <p:bldP spid="20" grpId="0" bldLvl="0" animBg="1"/>
      <p:bldP spid="24" grpId="0" bldLvl="0" animBg="1"/>
      <p:bldP spid="25" grpId="0" bldLvl="0" animBg="1"/>
      <p:bldP spid="35" grpId="0"/>
      <p:bldP spid="38" grpId="0"/>
      <p:bldP spid="41" grpId="0"/>
      <p:bldP spid="43" grpId="0"/>
      <p:bldP spid="44" grpId="0"/>
      <p:bldP spid="45" grpId="0"/>
      <p:bldP spid="47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B82D512-FE32-4D31-B193-4C283FF861F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形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288" y="573787"/>
            <a:ext cx="639762" cy="52004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93745" y="497244"/>
            <a:ext cx="889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lvl="0" algn="l"/>
            <a:r>
              <a:rPr lang="vi-VN" altLang="zh-CN" sz="4800" b="1" dirty="0">
                <a:solidFill>
                  <a:srgbClr val="FF2600"/>
                </a:solidFill>
                <a:latin typeface="Bubblegum Sans Pro" panose="02000506000000020004" pitchFamily="2" charset="0"/>
              </a:rPr>
              <a:t>MIGHT</a:t>
            </a:r>
            <a:r>
              <a:rPr lang="vi-VN" altLang="zh-CN" sz="4800" b="1" dirty="0">
                <a:latin typeface="Bubblegum Sans Pro" panose="02000506000000020004" pitchFamily="2" charset="0"/>
              </a:rPr>
              <a:t> </a:t>
            </a:r>
            <a:r>
              <a:rPr lang="vi-VN" altLang="zh-CN" sz="4800" b="1" dirty="0">
                <a:solidFill>
                  <a:schemeClr val="accent6">
                    <a:lumMod val="50000"/>
                  </a:schemeClr>
                </a:solidFill>
                <a:latin typeface="Bubblegum Sans Pro" panose="02000506000000020004" pitchFamily="2" charset="0"/>
              </a:rPr>
              <a:t>for future possibility</a:t>
            </a:r>
            <a:endParaRPr lang="zh-CN" altLang="en-US" sz="4800" b="1" dirty="0">
              <a:solidFill>
                <a:schemeClr val="accent6">
                  <a:lumMod val="50000"/>
                </a:schemeClr>
              </a:solidFill>
              <a:latin typeface="Bubblegum Sans Pro" panose="02000506000000020004" pitchFamily="2" charset="0"/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9430514" y="4352637"/>
            <a:ext cx="1061534" cy="1061534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  <a:cs typeface="+mn-cs"/>
            </a:endParaRPr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57693" y="5683850"/>
            <a:ext cx="907894" cy="754819"/>
          </a:xfrm>
          <a:prstGeom prst="rect">
            <a:avLst/>
          </a:prstGeom>
        </p:spPr>
      </p:pic>
      <p:sp>
        <p:nvSpPr>
          <p:cNvPr id="5" name="6">
            <a:extLst>
              <a:ext uri="{FF2B5EF4-FFF2-40B4-BE49-F238E27FC236}">
                <a16:creationId xmlns:a16="http://schemas.microsoft.com/office/drawing/2014/main" id="{7104125E-4EDA-B8EB-867E-8014619D8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906" y="2335547"/>
            <a:ext cx="1103690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We</a:t>
            </a: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F3F0A5E5-3E22-32B3-CA5A-75933D8A2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748" y="2353814"/>
            <a:ext cx="1296872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not</a:t>
            </a:r>
          </a:p>
        </p:txBody>
      </p:sp>
      <p:sp>
        <p:nvSpPr>
          <p:cNvPr id="24" name="3">
            <a:extLst>
              <a:ext uri="{FF2B5EF4-FFF2-40B4-BE49-F238E27FC236}">
                <a16:creationId xmlns:a16="http://schemas.microsoft.com/office/drawing/2014/main" id="{980D7F32-D96C-EA11-B36B-14FA7E610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437" y="2335548"/>
            <a:ext cx="1499594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might</a:t>
            </a:r>
          </a:p>
        </p:txBody>
      </p:sp>
      <p:sp>
        <p:nvSpPr>
          <p:cNvPr id="25" name="2">
            <a:extLst>
              <a:ext uri="{FF2B5EF4-FFF2-40B4-BE49-F238E27FC236}">
                <a16:creationId xmlns:a16="http://schemas.microsoft.com/office/drawing/2014/main" id="{5EA59B10-6E40-F6F1-A4E9-632C455B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3817" y="2370452"/>
            <a:ext cx="1832478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travel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12C60EA-463E-B0E0-D1DE-F408982BABBD}"/>
              </a:ext>
            </a:extLst>
          </p:cNvPr>
          <p:cNvCxnSpPr>
            <a:cxnSpLocks/>
          </p:cNvCxnSpPr>
          <p:nvPr/>
        </p:nvCxnSpPr>
        <p:spPr>
          <a:xfrm>
            <a:off x="1777761" y="3189622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6EE62A-02FA-7028-39C8-8F45B2A77611}"/>
              </a:ext>
            </a:extLst>
          </p:cNvPr>
          <p:cNvCxnSpPr>
            <a:cxnSpLocks/>
          </p:cNvCxnSpPr>
          <p:nvPr/>
        </p:nvCxnSpPr>
        <p:spPr>
          <a:xfrm>
            <a:off x="3499007" y="3199053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6CEB78-A028-3AFB-87A6-F407A3D1D5A2}"/>
              </a:ext>
            </a:extLst>
          </p:cNvPr>
          <p:cNvCxnSpPr>
            <a:cxnSpLocks/>
          </p:cNvCxnSpPr>
          <p:nvPr/>
        </p:nvCxnSpPr>
        <p:spPr>
          <a:xfrm>
            <a:off x="5330184" y="3211560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0F59ADB-D18E-0D10-DCC5-A7C833E3122B}"/>
              </a:ext>
            </a:extLst>
          </p:cNvPr>
          <p:cNvCxnSpPr>
            <a:cxnSpLocks/>
          </p:cNvCxnSpPr>
          <p:nvPr/>
        </p:nvCxnSpPr>
        <p:spPr>
          <a:xfrm>
            <a:off x="7161375" y="3232812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文本框 13">
            <a:extLst>
              <a:ext uri="{FF2B5EF4-FFF2-40B4-BE49-F238E27FC236}">
                <a16:creationId xmlns:a16="http://schemas.microsoft.com/office/drawing/2014/main" id="{5F8CED15-8BFF-8BA6-5609-BECC9A7A0D64}"/>
              </a:ext>
            </a:extLst>
          </p:cNvPr>
          <p:cNvSpPr txBox="1"/>
          <p:nvPr/>
        </p:nvSpPr>
        <p:spPr>
          <a:xfrm>
            <a:off x="1420719" y="4121586"/>
            <a:ext cx="768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1619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  <a:cs typeface="+mn-cs"/>
              </a:rPr>
              <a:t>S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38" name="文本框 13">
            <a:extLst>
              <a:ext uri="{FF2B5EF4-FFF2-40B4-BE49-F238E27FC236}">
                <a16:creationId xmlns:a16="http://schemas.microsoft.com/office/drawing/2014/main" id="{FDA81420-5BFF-03CA-17DB-0B98F67F28DA}"/>
              </a:ext>
            </a:extLst>
          </p:cNvPr>
          <p:cNvSpPr txBox="1"/>
          <p:nvPr/>
        </p:nvSpPr>
        <p:spPr>
          <a:xfrm>
            <a:off x="2510320" y="4129405"/>
            <a:ext cx="2096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1619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  <a:cs typeface="+mn-cs"/>
              </a:rPr>
              <a:t>might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40" name="文本框 13">
            <a:extLst>
              <a:ext uri="{FF2B5EF4-FFF2-40B4-BE49-F238E27FC236}">
                <a16:creationId xmlns:a16="http://schemas.microsoft.com/office/drawing/2014/main" id="{3BC70E33-E971-67AA-781C-64DFC78531C2}"/>
              </a:ext>
            </a:extLst>
          </p:cNvPr>
          <p:cNvSpPr txBox="1"/>
          <p:nvPr/>
        </p:nvSpPr>
        <p:spPr>
          <a:xfrm>
            <a:off x="4547086" y="4121586"/>
            <a:ext cx="1677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1619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  <a:cs typeface="+mn-cs"/>
              </a:rPr>
              <a:t>not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43" name="文本框 13">
            <a:extLst>
              <a:ext uri="{FF2B5EF4-FFF2-40B4-BE49-F238E27FC236}">
                <a16:creationId xmlns:a16="http://schemas.microsoft.com/office/drawing/2014/main" id="{80626FB8-C0E4-158A-AA69-06FA0D7E58AC}"/>
              </a:ext>
            </a:extLst>
          </p:cNvPr>
          <p:cNvSpPr txBox="1"/>
          <p:nvPr/>
        </p:nvSpPr>
        <p:spPr>
          <a:xfrm>
            <a:off x="2190938" y="4110744"/>
            <a:ext cx="462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  <a:cs typeface="+mn-cs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44" name="文本框 13">
            <a:extLst>
              <a:ext uri="{FF2B5EF4-FFF2-40B4-BE49-F238E27FC236}">
                <a16:creationId xmlns:a16="http://schemas.microsoft.com/office/drawing/2014/main" id="{6B173E35-59FF-8A45-5DB6-F2AC218B9224}"/>
              </a:ext>
            </a:extLst>
          </p:cNvPr>
          <p:cNvSpPr txBox="1"/>
          <p:nvPr/>
        </p:nvSpPr>
        <p:spPr>
          <a:xfrm>
            <a:off x="4012694" y="4095356"/>
            <a:ext cx="127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  <a:cs typeface="+mn-cs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45" name="文本框 13">
            <a:extLst>
              <a:ext uri="{FF2B5EF4-FFF2-40B4-BE49-F238E27FC236}">
                <a16:creationId xmlns:a16="http://schemas.microsoft.com/office/drawing/2014/main" id="{71BBDA4F-1A56-CA56-64A5-1CAD128E900A}"/>
              </a:ext>
            </a:extLst>
          </p:cNvPr>
          <p:cNvSpPr txBox="1"/>
          <p:nvPr/>
        </p:nvSpPr>
        <p:spPr>
          <a:xfrm>
            <a:off x="5741591" y="4108199"/>
            <a:ext cx="1157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  <a:cs typeface="+mn-cs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47" name="文本框 7">
            <a:extLst>
              <a:ext uri="{FF2B5EF4-FFF2-40B4-BE49-F238E27FC236}">
                <a16:creationId xmlns:a16="http://schemas.microsoft.com/office/drawing/2014/main" id="{FF1255A8-EBBE-9C1D-DEA8-4BE93C4ED934}"/>
              </a:ext>
            </a:extLst>
          </p:cNvPr>
          <p:cNvSpPr txBox="1"/>
          <p:nvPr/>
        </p:nvSpPr>
        <p:spPr>
          <a:xfrm>
            <a:off x="1180081" y="1253406"/>
            <a:ext cx="396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ea typeface="义启紫水晶体" panose="02010601030101010101" pitchFamily="2" charset="-122"/>
                <a:cs typeface="+mn-cs"/>
              </a:rPr>
              <a:t>Negative (-)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blipFill>
                <a:blip r:embed="rId6"/>
                <a:stretch>
                  <a:fillRect/>
                </a:stretch>
              </a:blipFill>
              <a:effectLst/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3" name="2">
            <a:extLst>
              <a:ext uri="{FF2B5EF4-FFF2-40B4-BE49-F238E27FC236}">
                <a16:creationId xmlns:a16="http://schemas.microsoft.com/office/drawing/2014/main" id="{5E5648CD-3240-8F61-31B0-0858B53E6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8237" y="2357486"/>
            <a:ext cx="1971818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in cars.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2700D705-03F1-3C0A-009E-6CD2AA643D04}"/>
              </a:ext>
            </a:extLst>
          </p:cNvPr>
          <p:cNvSpPr txBox="1"/>
          <p:nvPr/>
        </p:nvSpPr>
        <p:spPr>
          <a:xfrm>
            <a:off x="8631110" y="4059898"/>
            <a:ext cx="1677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…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FEEEC824-7071-0791-FA2C-306FF9FF58E1}"/>
              </a:ext>
            </a:extLst>
          </p:cNvPr>
          <p:cNvSpPr txBox="1"/>
          <p:nvPr/>
        </p:nvSpPr>
        <p:spPr>
          <a:xfrm>
            <a:off x="7924607" y="4075396"/>
            <a:ext cx="1157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  <a:cs typeface="+mn-cs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  <a:cs typeface="+mn-cs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245FF422-7A13-FC7D-00EE-D8B00AC47E60}"/>
              </a:ext>
            </a:extLst>
          </p:cNvPr>
          <p:cNvSpPr txBox="1"/>
          <p:nvPr/>
        </p:nvSpPr>
        <p:spPr>
          <a:xfrm>
            <a:off x="6526617" y="4121586"/>
            <a:ext cx="167740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V</a:t>
            </a:r>
            <a:r>
              <a:rPr lang="vi-VN" altLang="zh-CN" sz="2800" i="1" dirty="0">
                <a:solidFill>
                  <a:srgbClr val="FF0000"/>
                </a:solidFill>
                <a:latin typeface="Cambria" panose="02040503050406030204" pitchFamily="18" charset="0"/>
              </a:rPr>
              <a:t>bare infinitive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义启紫水晶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281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11" grpId="0" animBg="1"/>
      <p:bldP spid="5" grpId="0" bldLvl="0" animBg="1"/>
      <p:bldP spid="20" grpId="0" bldLvl="0" animBg="1"/>
      <p:bldP spid="24" grpId="0" bldLvl="0" animBg="1"/>
      <p:bldP spid="25" grpId="0" bldLvl="0" animBg="1"/>
      <p:bldP spid="35" grpId="0"/>
      <p:bldP spid="38" grpId="0"/>
      <p:bldP spid="40" grpId="0"/>
      <p:bldP spid="43" grpId="0"/>
      <p:bldP spid="44" grpId="0"/>
      <p:bldP spid="45" grpId="0"/>
      <p:bldP spid="47" grpId="0"/>
      <p:bldP spid="3" grpId="0" bldLvl="0" animBg="1"/>
      <p:bldP spid="7" grpId="0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B82D512-FE32-4D31-B193-4C283FF861F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We use the future simple to talk about an action that happens in the future.</a:t>
            </a:r>
          </a:p>
        </p:txBody>
      </p:sp>
      <p:pic>
        <p:nvPicPr>
          <p:cNvPr id="8" name="图形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288" y="573787"/>
            <a:ext cx="639762" cy="520041"/>
          </a:xfrm>
          <a:prstGeom prst="rect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:a16="http://schemas.microsoft.com/office/drawing/2014/main" id="{CD0171CA-1A6F-E48E-1A5E-566856E1A438}"/>
              </a:ext>
            </a:extLst>
          </p:cNvPr>
          <p:cNvSpPr txBox="1"/>
          <p:nvPr/>
        </p:nvSpPr>
        <p:spPr>
          <a:xfrm>
            <a:off x="571555" y="1206274"/>
            <a:ext cx="396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</a:defRPr>
            </a:lvl1pPr>
          </a:lstStyle>
          <a:p>
            <a:r>
              <a:rPr lang="vi-VN" altLang="zh-CN" dirty="0"/>
              <a:t>*</a:t>
            </a:r>
            <a:r>
              <a:rPr lang="vi-VN" altLang="zh-CN" u="sng" dirty="0"/>
              <a:t>Usage:</a:t>
            </a:r>
            <a:endParaRPr lang="zh-CN" altLang="en-US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CE4AC9-3E6D-81A7-A88A-6BE5EAA95204}"/>
              </a:ext>
            </a:extLst>
          </p:cNvPr>
          <p:cNvSpPr/>
          <p:nvPr/>
        </p:nvSpPr>
        <p:spPr>
          <a:xfrm>
            <a:off x="2367516" y="1237450"/>
            <a:ext cx="91441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3200" dirty="0">
                <a:effectLst/>
                <a:latin typeface="Chalkboard SE" panose="03050602040202020205" pitchFamily="66" charset="77"/>
                <a:ea typeface="Times New Roman" panose="02020603050405020304" pitchFamily="18" charset="0"/>
              </a:rPr>
              <a:t>We use “might + V” to talk about actions that are pos</a:t>
            </a:r>
            <a:r>
              <a:rPr lang="en-US" sz="3200" dirty="0">
                <a:effectLst/>
                <a:latin typeface="Chalkboard SE" panose="03050602040202020205" pitchFamily="66" charset="77"/>
                <a:ea typeface="Times New Roman" panose="02020603050405020304" pitchFamily="18" charset="0"/>
              </a:rPr>
              <a:t>s</a:t>
            </a:r>
            <a:r>
              <a:rPr lang="en-VN" sz="3200" dirty="0">
                <a:effectLst/>
                <a:latin typeface="Chalkboard SE" panose="03050602040202020205" pitchFamily="66" charset="77"/>
                <a:ea typeface="Times New Roman" panose="02020603050405020304" pitchFamily="18" charset="0"/>
              </a:rPr>
              <a:t>ible in the future (we are not sure if they will happen or not)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3200" dirty="0">
              <a:effectLst/>
              <a:latin typeface="Chalkboard SE" panose="03050602040202020205" pitchFamily="66" charset="77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5BC1F-1597-A739-8842-71BDBF1656D5}"/>
              </a:ext>
            </a:extLst>
          </p:cNvPr>
          <p:cNvSpPr/>
          <p:nvPr/>
        </p:nvSpPr>
        <p:spPr>
          <a:xfrm>
            <a:off x="626431" y="2707883"/>
            <a:ext cx="17056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BLOCK PRO VN" panose="02000506040000020004" pitchFamily="2" charset="0"/>
              </a:rPr>
              <a:t>Example: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9A956C-C820-F4DA-823E-4A03BDA437A1}"/>
              </a:ext>
            </a:extLst>
          </p:cNvPr>
          <p:cNvSpPr/>
          <p:nvPr/>
        </p:nvSpPr>
        <p:spPr>
          <a:xfrm>
            <a:off x="626431" y="3360657"/>
            <a:ext cx="12188824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200" dirty="0">
                <a:latin typeface="Cambria" panose="02040503050406030204" pitchFamily="18" charset="0"/>
              </a:rPr>
              <a:t>We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might live </a:t>
            </a:r>
            <a:r>
              <a:rPr lang="en-US" sz="3200" dirty="0">
                <a:latin typeface="Cambria" panose="02040503050406030204" pitchFamily="18" charset="0"/>
              </a:rPr>
              <a:t>in a UFO.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200" dirty="0">
                <a:latin typeface="Cambria" panose="02040503050406030204" pitchFamily="18" charset="0"/>
              </a:rPr>
              <a:t>They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might not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travel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dirty="0">
                <a:latin typeface="Cambria" panose="02040503050406030204" pitchFamily="18" charset="0"/>
              </a:rPr>
              <a:t>in cars.</a:t>
            </a:r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id="{501DF932-65C3-0B60-6204-B03DF44ECB66}"/>
              </a:ext>
            </a:extLst>
          </p:cNvPr>
          <p:cNvSpPr txBox="1"/>
          <p:nvPr/>
        </p:nvSpPr>
        <p:spPr>
          <a:xfrm>
            <a:off x="1393745" y="497244"/>
            <a:ext cx="889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lvl="0" algn="l"/>
            <a:r>
              <a:rPr lang="vi-VN" altLang="zh-CN" sz="4800" b="1" dirty="0">
                <a:solidFill>
                  <a:srgbClr val="FF2600"/>
                </a:solidFill>
                <a:latin typeface="Bubblegum Sans Pro" panose="02000506000000020004" pitchFamily="2" charset="0"/>
              </a:rPr>
              <a:t>MIGHT</a:t>
            </a:r>
            <a:r>
              <a:rPr lang="vi-VN" altLang="zh-CN" sz="4800" b="1" dirty="0">
                <a:latin typeface="Bubblegum Sans Pro" panose="02000506000000020004" pitchFamily="2" charset="0"/>
              </a:rPr>
              <a:t> </a:t>
            </a:r>
            <a:r>
              <a:rPr lang="vi-VN" altLang="zh-CN" sz="4800" b="1" dirty="0">
                <a:solidFill>
                  <a:schemeClr val="accent6">
                    <a:lumMod val="50000"/>
                  </a:schemeClr>
                </a:solidFill>
                <a:latin typeface="Bubblegum Sans Pro" panose="02000506000000020004" pitchFamily="2" charset="0"/>
              </a:rPr>
              <a:t>for future possibility</a:t>
            </a:r>
            <a:endParaRPr lang="zh-CN" altLang="en-US" sz="4800" b="1" dirty="0">
              <a:solidFill>
                <a:schemeClr val="accent6">
                  <a:lumMod val="50000"/>
                </a:schemeClr>
              </a:solidFill>
              <a:latin typeface="Bubblegum Sans Pro" panose="02000506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7F487-AB9E-E7AE-00C1-A5EF2CD9FE2B}"/>
              </a:ext>
            </a:extLst>
          </p:cNvPr>
          <p:cNvSpPr txBox="1"/>
          <p:nvPr/>
        </p:nvSpPr>
        <p:spPr>
          <a:xfrm>
            <a:off x="8392663" y="5588411"/>
            <a:ext cx="2589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halkboard" panose="03050602040202020205" pitchFamily="66" charset="77"/>
              </a:rPr>
              <a:t>uncertain</a:t>
            </a:r>
          </a:p>
        </p:txBody>
      </p:sp>
      <p:pic>
        <p:nvPicPr>
          <p:cNvPr id="12" name="Picture 4" descr="An uncertain character makes a decision Royalty Free Vector">
            <a:extLst>
              <a:ext uri="{FF2B5EF4-FFF2-40B4-BE49-F238E27FC236}">
                <a16:creationId xmlns:a16="http://schemas.microsoft.com/office/drawing/2014/main" id="{87CF1BF2-D251-D31C-3179-6B4972F1A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t="5051" r="15091" b="45082"/>
          <a:stretch/>
        </p:blipFill>
        <p:spPr bwMode="auto">
          <a:xfrm>
            <a:off x="7754239" y="2838286"/>
            <a:ext cx="3450211" cy="268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12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7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76EAE8A6-16FF-4A36-A29A-84167EF0AE39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850" y="1066983"/>
            <a:ext cx="5041399" cy="3556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07005" y="2515817"/>
            <a:ext cx="65947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ctr"/>
            <a:r>
              <a:rPr lang="en-VN" sz="4600" b="1" dirty="0">
                <a:latin typeface="Bubblegum Sans Pro" panose="02000506000000020004" pitchFamily="2" charset="0"/>
              </a:rPr>
              <a:t>Read two poems. Tick (</a:t>
            </a:r>
            <a:r>
              <a:rPr lang="en-VN" sz="4600" b="1" dirty="0">
                <a:solidFill>
                  <a:srgbClr val="FF0000"/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rPr>
              <a:t>✓</a:t>
            </a:r>
            <a:r>
              <a:rPr lang="en-VN" sz="4600" b="1" dirty="0">
                <a:latin typeface="Bubblegum Sans Pro" panose="02000506000000020004" pitchFamily="2" charset="0"/>
              </a:rPr>
              <a:t>) </a:t>
            </a:r>
            <a:r>
              <a:rPr lang="en-VN" sz="4600" b="1" dirty="0">
                <a:solidFill>
                  <a:schemeClr val="accent6">
                    <a:lumMod val="75000"/>
                  </a:schemeClr>
                </a:solidFill>
                <a:latin typeface="Bubblegum Sans Pro" panose="02000506000000020004" pitchFamily="2" charset="0"/>
              </a:rPr>
              <a:t>T (True) </a:t>
            </a:r>
            <a:r>
              <a:rPr lang="en-VN" sz="4600" b="1" dirty="0">
                <a:latin typeface="Bubblegum Sans Pro" panose="02000506000000020004" pitchFamily="2" charset="0"/>
              </a:rPr>
              <a:t>or </a:t>
            </a:r>
            <a:r>
              <a:rPr lang="en-VN" sz="4600" b="1" dirty="0">
                <a:solidFill>
                  <a:srgbClr val="E91619"/>
                </a:solidFill>
                <a:latin typeface="Bubblegum Sans Pro" panose="02000506000000020004" pitchFamily="2" charset="0"/>
              </a:rPr>
              <a:t>F (False).</a:t>
            </a:r>
            <a:r>
              <a:rPr lang="en-VN" sz="4600" dirty="0">
                <a:solidFill>
                  <a:srgbClr val="E91619"/>
                </a:solidFill>
                <a:latin typeface="Bubblegum Sans Pro" panose="02000506000000020004" pitchFamily="2" charset="0"/>
              </a:rPr>
              <a:t> </a:t>
            </a:r>
            <a:endParaRPr lang="zh-CN" altLang="en-US" sz="4600" b="1" dirty="0">
              <a:solidFill>
                <a:srgbClr val="E91619"/>
              </a:solidFill>
              <a:latin typeface="Bubblegum Sans Pro" panose="02000506000000020004" pitchFamily="2" charset="0"/>
            </a:endParaRPr>
          </a:p>
        </p:txBody>
      </p:sp>
      <p:grpSp>
        <p:nvGrpSpPr>
          <p:cNvPr id="9" name="组合 42"/>
          <p:cNvGrpSpPr/>
          <p:nvPr/>
        </p:nvGrpSpPr>
        <p:grpSpPr>
          <a:xfrm rot="5400000">
            <a:off x="11084529" y="3660241"/>
            <a:ext cx="560571" cy="591347"/>
            <a:chOff x="4197350" y="2182813"/>
            <a:chExt cx="608013" cy="641350"/>
          </a:xfrm>
          <a:solidFill>
            <a:srgbClr val="4C4B52"/>
          </a:solidFill>
        </p:grpSpPr>
        <p:sp>
          <p:nvSpPr>
            <p:cNvPr id="10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5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6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7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9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0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1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2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3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4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5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6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7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8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9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0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1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2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3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4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5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6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7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8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9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0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1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2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3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4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5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6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7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8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9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0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1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3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4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5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4"/>
          <p:cNvGrpSpPr>
            <a:grpSpLocks noChangeAspect="1"/>
          </p:cNvGrpSpPr>
          <p:nvPr/>
        </p:nvGrpSpPr>
        <p:grpSpPr bwMode="auto">
          <a:xfrm>
            <a:off x="4800836" y="4196720"/>
            <a:ext cx="6318782" cy="122590"/>
            <a:chOff x="2667" y="3648"/>
            <a:chExt cx="959" cy="49"/>
          </a:xfrm>
          <a:solidFill>
            <a:srgbClr val="4C4B52"/>
          </a:solidFill>
        </p:grpSpPr>
        <p:sp>
          <p:nvSpPr>
            <p:cNvPr id="57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58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59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0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1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2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3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4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5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6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7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8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9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0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1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2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3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4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5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6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7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8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9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0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1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2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3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4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5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6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7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8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9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0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1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2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3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4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5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6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7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8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9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0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1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2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3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4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5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6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7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8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1089354" y="3709972"/>
            <a:ext cx="3189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en-US" altLang="zh-CN" sz="4800" b="1" spc="600" dirty="0"/>
              <a:t>TASK  4</a:t>
            </a:r>
          </a:p>
        </p:txBody>
      </p:sp>
    </p:spTree>
    <p:extLst>
      <p:ext uri="{BB962C8B-B14F-4D97-AF65-F5344CB8AC3E}">
        <p14:creationId xmlns:p14="http://schemas.microsoft.com/office/powerpoint/2010/main" val="109461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8" grpId="0"/>
      <p:bldP spid="1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1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任意多边形: 形状 5"/>
          <p:cNvSpPr/>
          <p:nvPr/>
        </p:nvSpPr>
        <p:spPr>
          <a:xfrm>
            <a:off x="233361" y="146304"/>
            <a:ext cx="11725275" cy="6685787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D8354A0B-C777-2564-3EBD-17C8E92A7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4021" y="861522"/>
            <a:ext cx="2157316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My house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49A95EAA-C873-5360-7A6A-BCAE127D1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878" y="847667"/>
            <a:ext cx="1296872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use</a:t>
            </a:r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id="{DDDC2FED-A283-7CBF-8FB3-BB3FA0B51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3279" y="852349"/>
            <a:ext cx="2004016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solar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496F80C4-CEFF-F590-38DA-7800ABBBC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711" y="869888"/>
            <a:ext cx="1686844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w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ill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252F5EF2-F21B-A620-6E4A-0E35C3C21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6163" y="856062"/>
            <a:ext cx="1564581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energy.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AE8BA7A6-DE90-A29B-560A-1D588CB59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7919" y="2316514"/>
            <a:ext cx="1855218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school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FAA949B1-76C7-7525-1FCE-79ED1FB99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179" y="2328630"/>
            <a:ext cx="1564581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goes to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C3D8DEA0-A732-8B60-2BBD-1169F4DE3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433" y="2301659"/>
            <a:ext cx="1559930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bus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.</a:t>
            </a: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DD7412E9-B98A-4736-0ACB-61228E375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016" y="2316514"/>
            <a:ext cx="1103691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She 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96254590-C079-8C0A-65AB-CF29CFBF9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270" y="3741796"/>
            <a:ext cx="1753113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twenty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F364B415-CEFE-6134-F91D-FC0037894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5780" y="3738103"/>
            <a:ext cx="1384589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It 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9BF3EF4A-8251-B8BD-C4F3-892946246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8646" y="3738103"/>
            <a:ext cx="1564581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robots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. </a:t>
            </a:r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D98BEEE8-E837-E564-44A4-54B085E1F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6047" y="3769068"/>
            <a:ext cx="1384589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will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6CC9D7B1-A212-F50A-6CA3-52F87D21B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3134" y="3769068"/>
            <a:ext cx="1384589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have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E6DDC585-30F8-A631-6B0E-DA767B7A1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519" y="5178620"/>
            <a:ext cx="2465314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housework.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AC5399C5-A4FA-48B9-79F5-00BE476A5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5780" y="5169645"/>
            <a:ext cx="1681793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y mom</a:t>
            </a:r>
          </a:p>
        </p:txBody>
      </p:sp>
      <p:sp>
        <p:nvSpPr>
          <p:cNvPr id="25" name="2">
            <a:extLst>
              <a:ext uri="{FF2B5EF4-FFF2-40B4-BE49-F238E27FC236}">
                <a16:creationId xmlns:a16="http://schemas.microsoft.com/office/drawing/2014/main" id="{A02F64D6-C108-594B-0322-B2B73DD86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583" y="5178620"/>
            <a:ext cx="1384589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t</a:t>
            </a:r>
            <a:r>
              <a:rPr lang="en-US" altLang="zh-CN" sz="3200" b="1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o do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D232DA3B-869E-61B5-CB0E-CA4699E91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872" y="5165857"/>
            <a:ext cx="1384589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help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7" name="2">
            <a:extLst>
              <a:ext uri="{FF2B5EF4-FFF2-40B4-BE49-F238E27FC236}">
                <a16:creationId xmlns:a16="http://schemas.microsoft.com/office/drawing/2014/main" id="{75B3A5BC-5190-0AA7-8FD6-9F13370DD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4230" y="5190392"/>
            <a:ext cx="1384589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I</a:t>
            </a:r>
          </a:p>
        </p:txBody>
      </p:sp>
      <p:sp>
        <p:nvSpPr>
          <p:cNvPr id="28" name="3">
            <a:extLst>
              <a:ext uri="{FF2B5EF4-FFF2-40B4-BE49-F238E27FC236}">
                <a16:creationId xmlns:a16="http://schemas.microsoft.com/office/drawing/2014/main" id="{D0B2A065-08F0-CFDB-B0E6-9DEA4BAC4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4609" y="2316514"/>
            <a:ext cx="1244140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by</a:t>
            </a:r>
          </a:p>
        </p:txBody>
      </p: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ED7B7373-BB57-5B6A-2B27-D642F15FFDF6}"/>
              </a:ext>
            </a:extLst>
          </p:cNvPr>
          <p:cNvGrpSpPr/>
          <p:nvPr/>
        </p:nvGrpSpPr>
        <p:grpSpPr>
          <a:xfrm>
            <a:off x="491529" y="847667"/>
            <a:ext cx="622446" cy="923330"/>
            <a:chOff x="4931305" y="1039196"/>
            <a:chExt cx="2089858" cy="3100080"/>
          </a:xfrm>
        </p:grpSpPr>
        <p:sp>
          <p:nvSpPr>
            <p:cNvPr id="30" name="文本框 10">
              <a:extLst>
                <a:ext uri="{FF2B5EF4-FFF2-40B4-BE49-F238E27FC236}">
                  <a16:creationId xmlns:a16="http://schemas.microsoft.com/office/drawing/2014/main" id="{E0D53BDA-C05F-1001-F0F9-2812543458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DIT BOLDITALIC" panose="02020800000000000000" pitchFamily="18" charset="77"/>
                  <a:ea typeface="BANDIT BOLDITALIC" panose="02020800000000000000" pitchFamily="18" charset="77"/>
                  <a:cs typeface="BANDIT BOLDITALIC" panose="02020800000000000000" pitchFamily="18" charset="77"/>
                  <a:sym typeface="+mn-lt"/>
                </a:rPr>
                <a:t>1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  <a:sym typeface="+mn-lt"/>
              </a:endParaRPr>
            </a:p>
          </p:txBody>
        </p:sp>
        <p:sp>
          <p:nvSpPr>
            <p:cNvPr id="31" name="任意多边形 25">
              <a:extLst>
                <a:ext uri="{FF2B5EF4-FFF2-40B4-BE49-F238E27FC236}">
                  <a16:creationId xmlns:a16="http://schemas.microsoft.com/office/drawing/2014/main" id="{A150C1A8-9766-6313-8B52-714AE4F9D2FB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endParaRPr>
            </a:p>
          </p:txBody>
        </p:sp>
      </p:grpSp>
      <p:grpSp>
        <p:nvGrpSpPr>
          <p:cNvPr id="32" name="组合 26">
            <a:extLst>
              <a:ext uri="{FF2B5EF4-FFF2-40B4-BE49-F238E27FC236}">
                <a16:creationId xmlns:a16="http://schemas.microsoft.com/office/drawing/2014/main" id="{1ED18B47-6206-5B29-991A-CE5D5240CC63}"/>
              </a:ext>
            </a:extLst>
          </p:cNvPr>
          <p:cNvGrpSpPr/>
          <p:nvPr/>
        </p:nvGrpSpPr>
        <p:grpSpPr>
          <a:xfrm>
            <a:off x="461601" y="2225842"/>
            <a:ext cx="622446" cy="923330"/>
            <a:chOff x="4931305" y="1039196"/>
            <a:chExt cx="2089858" cy="3100080"/>
          </a:xfrm>
        </p:grpSpPr>
        <p:sp>
          <p:nvSpPr>
            <p:cNvPr id="33" name="文本框 10">
              <a:extLst>
                <a:ext uri="{FF2B5EF4-FFF2-40B4-BE49-F238E27FC236}">
                  <a16:creationId xmlns:a16="http://schemas.microsoft.com/office/drawing/2014/main" id="{FCC63456-A321-D0E0-E63A-F8A93D04F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DIT BOLDITALIC" panose="02020800000000000000" pitchFamily="18" charset="77"/>
                  <a:ea typeface="BANDIT BOLDITALIC" panose="02020800000000000000" pitchFamily="18" charset="77"/>
                  <a:cs typeface="BANDIT BOLDITALIC" panose="02020800000000000000" pitchFamily="18" charset="77"/>
                  <a:sym typeface="+mn-lt"/>
                </a:rPr>
                <a:t>2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  <a:sym typeface="+mn-lt"/>
              </a:endParaRPr>
            </a:p>
          </p:txBody>
        </p:sp>
        <p:sp>
          <p:nvSpPr>
            <p:cNvPr id="34" name="任意多边形 28">
              <a:extLst>
                <a:ext uri="{FF2B5EF4-FFF2-40B4-BE49-F238E27FC236}">
                  <a16:creationId xmlns:a16="http://schemas.microsoft.com/office/drawing/2014/main" id="{575D7AD1-E00F-1D14-329F-4DA0E65B3DC1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endParaRPr>
            </a:p>
          </p:txBody>
        </p:sp>
      </p:grpSp>
      <p:grpSp>
        <p:nvGrpSpPr>
          <p:cNvPr id="35" name="组合 29">
            <a:extLst>
              <a:ext uri="{FF2B5EF4-FFF2-40B4-BE49-F238E27FC236}">
                <a16:creationId xmlns:a16="http://schemas.microsoft.com/office/drawing/2014/main" id="{57990C39-2B29-0F2D-5BC1-7F780ADBCE44}"/>
              </a:ext>
            </a:extLst>
          </p:cNvPr>
          <p:cNvGrpSpPr/>
          <p:nvPr/>
        </p:nvGrpSpPr>
        <p:grpSpPr>
          <a:xfrm>
            <a:off x="477343" y="3739747"/>
            <a:ext cx="622446" cy="923330"/>
            <a:chOff x="4931305" y="1039196"/>
            <a:chExt cx="2089858" cy="3100080"/>
          </a:xfrm>
        </p:grpSpPr>
        <p:sp>
          <p:nvSpPr>
            <p:cNvPr id="36" name="文本框 10">
              <a:extLst>
                <a:ext uri="{FF2B5EF4-FFF2-40B4-BE49-F238E27FC236}">
                  <a16:creationId xmlns:a16="http://schemas.microsoft.com/office/drawing/2014/main" id="{1297042A-6210-AB2E-D9CC-386CC0CC4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DIT BOLDITALIC" panose="02020800000000000000" pitchFamily="18" charset="77"/>
                  <a:ea typeface="BANDIT BOLDITALIC" panose="02020800000000000000" pitchFamily="18" charset="77"/>
                  <a:cs typeface="BANDIT BOLDITALIC" panose="02020800000000000000" pitchFamily="18" charset="77"/>
                  <a:sym typeface="+mn-lt"/>
                </a:rPr>
                <a:t>3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  <a:sym typeface="+mn-lt"/>
              </a:endParaRPr>
            </a:p>
          </p:txBody>
        </p:sp>
        <p:sp>
          <p:nvSpPr>
            <p:cNvPr id="37" name="任意多边形 31">
              <a:extLst>
                <a:ext uri="{FF2B5EF4-FFF2-40B4-BE49-F238E27FC236}">
                  <a16:creationId xmlns:a16="http://schemas.microsoft.com/office/drawing/2014/main" id="{9B74B173-4CC9-BA03-192F-7FADD23F2FF2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endParaRPr>
            </a:p>
          </p:txBody>
        </p:sp>
      </p:grpSp>
      <p:grpSp>
        <p:nvGrpSpPr>
          <p:cNvPr id="38" name="组合 32">
            <a:extLst>
              <a:ext uri="{FF2B5EF4-FFF2-40B4-BE49-F238E27FC236}">
                <a16:creationId xmlns:a16="http://schemas.microsoft.com/office/drawing/2014/main" id="{3AA00913-966D-0B2F-CDE4-B0D590FC6FFF}"/>
              </a:ext>
            </a:extLst>
          </p:cNvPr>
          <p:cNvGrpSpPr/>
          <p:nvPr/>
        </p:nvGrpSpPr>
        <p:grpSpPr>
          <a:xfrm>
            <a:off x="491441" y="5151493"/>
            <a:ext cx="622446" cy="923330"/>
            <a:chOff x="4931305" y="1039196"/>
            <a:chExt cx="2089858" cy="3100080"/>
          </a:xfrm>
        </p:grpSpPr>
        <p:sp>
          <p:nvSpPr>
            <p:cNvPr id="39" name="文本框 10">
              <a:extLst>
                <a:ext uri="{FF2B5EF4-FFF2-40B4-BE49-F238E27FC236}">
                  <a16:creationId xmlns:a16="http://schemas.microsoft.com/office/drawing/2014/main" id="{086498A6-4605-E864-C68B-2F5687944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DIT BOLDITALIC" panose="02020800000000000000" pitchFamily="18" charset="77"/>
                  <a:ea typeface="BANDIT BOLDITALIC" panose="02020800000000000000" pitchFamily="18" charset="77"/>
                  <a:cs typeface="BANDIT BOLDITALIC" panose="02020800000000000000" pitchFamily="18" charset="77"/>
                  <a:sym typeface="+mn-lt"/>
                </a:rPr>
                <a:t>4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  <a:sym typeface="+mn-lt"/>
              </a:endParaRPr>
            </a:p>
          </p:txBody>
        </p:sp>
        <p:sp>
          <p:nvSpPr>
            <p:cNvPr id="40" name="任意多边形 34">
              <a:extLst>
                <a:ext uri="{FF2B5EF4-FFF2-40B4-BE49-F238E27FC236}">
                  <a16:creationId xmlns:a16="http://schemas.microsoft.com/office/drawing/2014/main" id="{16FA335B-E129-8DC9-AA10-278B9BD1B029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55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3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F8E1F73-10D5-4F37-A517-D37DEFF7899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437138" y="556042"/>
            <a:ext cx="10677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en-VN" b="1" dirty="0">
                <a:latin typeface="Bubblegum Sans Pro" panose="02000506000000020004" pitchFamily="2" charset="0"/>
              </a:rPr>
              <a:t>Read two poems. Tick (</a:t>
            </a:r>
            <a:r>
              <a:rPr lang="en-VN" b="1" dirty="0">
                <a:solidFill>
                  <a:srgbClr val="FF0000"/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rPr>
              <a:t>✓</a:t>
            </a:r>
            <a:r>
              <a:rPr lang="en-VN" b="1" dirty="0">
                <a:latin typeface="Bubblegum Sans Pro" panose="02000506000000020004" pitchFamily="2" charset="0"/>
              </a:rPr>
              <a:t>) </a:t>
            </a:r>
            <a:r>
              <a:rPr lang="en-VN" b="1" dirty="0">
                <a:solidFill>
                  <a:schemeClr val="accent6">
                    <a:lumMod val="75000"/>
                  </a:schemeClr>
                </a:solidFill>
                <a:latin typeface="Bubblegum Sans Pro" panose="02000506000000020004" pitchFamily="2" charset="0"/>
              </a:rPr>
              <a:t>T (True) </a:t>
            </a:r>
            <a:r>
              <a:rPr lang="en-VN" b="1" dirty="0">
                <a:latin typeface="Bubblegum Sans Pro" panose="02000506000000020004" pitchFamily="2" charset="0"/>
              </a:rPr>
              <a:t>or </a:t>
            </a:r>
            <a:r>
              <a:rPr lang="en-VN" b="1" dirty="0">
                <a:solidFill>
                  <a:srgbClr val="E91619"/>
                </a:solidFill>
                <a:latin typeface="Bubblegum Sans Pro" panose="02000506000000020004" pitchFamily="2" charset="0"/>
              </a:rPr>
              <a:t>F (False).</a:t>
            </a:r>
            <a:r>
              <a:rPr lang="en-VN" dirty="0">
                <a:solidFill>
                  <a:srgbClr val="E91619"/>
                </a:solidFill>
                <a:latin typeface="Bubblegum Sans Pro" panose="02000506000000020004" pitchFamily="2" charset="0"/>
              </a:rPr>
              <a:t> </a:t>
            </a:r>
            <a:endParaRPr lang="zh-CN" altLang="en-US" b="1" dirty="0">
              <a:solidFill>
                <a:srgbClr val="E91619"/>
              </a:solidFill>
              <a:latin typeface="Bubblegum Sans Pro" panose="02000506000000020004" pitchFamily="2" charset="0"/>
            </a:endParaRPr>
          </a:p>
          <a:p>
            <a:pPr algn="l"/>
            <a:endParaRPr lang="zh-CN" altLang="en-US" b="1" spc="300" dirty="0"/>
          </a:p>
        </p:txBody>
      </p:sp>
      <p:sp>
        <p:nvSpPr>
          <p:cNvPr id="2" name="椭圆 10">
            <a:extLst>
              <a:ext uri="{FF2B5EF4-FFF2-40B4-BE49-F238E27FC236}">
                <a16:creationId xmlns:a16="http://schemas.microsoft.com/office/drawing/2014/main" id="{87320C3E-252E-D236-F6C2-C254919818C5}"/>
              </a:ext>
            </a:extLst>
          </p:cNvPr>
          <p:cNvSpPr/>
          <p:nvPr/>
        </p:nvSpPr>
        <p:spPr>
          <a:xfrm>
            <a:off x="359408" y="482263"/>
            <a:ext cx="956446" cy="95644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sp>
        <p:nvSpPr>
          <p:cNvPr id="3" name="文本框 13">
            <a:extLst>
              <a:ext uri="{FF2B5EF4-FFF2-40B4-BE49-F238E27FC236}">
                <a16:creationId xmlns:a16="http://schemas.microsoft.com/office/drawing/2014/main" id="{69DA89EF-EE8B-A7DA-3B18-90A7E63DF319}"/>
              </a:ext>
            </a:extLst>
          </p:cNvPr>
          <p:cNvSpPr txBox="1"/>
          <p:nvPr/>
        </p:nvSpPr>
        <p:spPr>
          <a:xfrm>
            <a:off x="462773" y="665694"/>
            <a:ext cx="768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0DC59-189D-BAAF-F7B4-C193B58F7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052" y="3124200"/>
            <a:ext cx="6848148" cy="3814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C4DC4E-88F2-E2E4-4AD6-32DBC497E6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4" y="1012180"/>
            <a:ext cx="4239217" cy="268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EC7992-1DFF-86B8-7B06-7547E6A0CE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957" y="3691347"/>
            <a:ext cx="4383465" cy="296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539C79-CD31-8AC3-DDB3-D805C5F12944}"/>
              </a:ext>
            </a:extLst>
          </p:cNvPr>
          <p:cNvSpPr txBox="1"/>
          <p:nvPr/>
        </p:nvSpPr>
        <p:spPr>
          <a:xfrm>
            <a:off x="1740234" y="3536414"/>
            <a:ext cx="303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>
                <a:latin typeface="Bubblegum Sans Pro" panose="02000506000000020004" pitchFamily="2" charset="0"/>
              </a:defRPr>
            </a:lvl1pPr>
          </a:lstStyle>
          <a:p>
            <a:r>
              <a:rPr lang="en-US" dirty="0"/>
              <a:t>In the future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231AD-E7B6-3EBC-0825-F60FB84BCC42}"/>
              </a:ext>
            </a:extLst>
          </p:cNvPr>
          <p:cNvSpPr txBox="1"/>
          <p:nvPr/>
        </p:nvSpPr>
        <p:spPr>
          <a:xfrm>
            <a:off x="720442" y="4077624"/>
            <a:ext cx="7186392" cy="212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>
                <a:latin typeface="Chalkboard" panose="03050602040202020205" pitchFamily="66" charset="77"/>
              </a:defRPr>
            </a:lvl1pPr>
          </a:lstStyle>
          <a:p>
            <a:r>
              <a:rPr lang="en-US" dirty="0"/>
              <a:t>We might go on holiday to the Moon. </a:t>
            </a:r>
          </a:p>
          <a:p>
            <a:r>
              <a:rPr lang="en-US" dirty="0"/>
              <a:t>We might stay there for a long time. </a:t>
            </a:r>
          </a:p>
          <a:p>
            <a:r>
              <a:rPr lang="en-US" dirty="0"/>
              <a:t>We might have a great time.</a:t>
            </a:r>
          </a:p>
          <a:p>
            <a:r>
              <a:rPr lang="en-US" dirty="0"/>
              <a:t>We might come home soon.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1F6354-2BD3-BD7F-98F7-A65850CFA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21" y="853799"/>
            <a:ext cx="6026327" cy="3544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0D52CE-061A-D691-473E-FB532920565D}"/>
              </a:ext>
            </a:extLst>
          </p:cNvPr>
          <p:cNvSpPr txBox="1"/>
          <p:nvPr/>
        </p:nvSpPr>
        <p:spPr>
          <a:xfrm>
            <a:off x="6998557" y="1238906"/>
            <a:ext cx="303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ubblegum Sans Pro" panose="02000506000000020004" pitchFamily="2" charset="0"/>
              </a:rPr>
              <a:t>In the future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F40497-2033-AF41-0F19-8491C950487F}"/>
              </a:ext>
            </a:extLst>
          </p:cNvPr>
          <p:cNvSpPr txBox="1"/>
          <p:nvPr/>
        </p:nvSpPr>
        <p:spPr>
          <a:xfrm>
            <a:off x="6289233" y="1789464"/>
            <a:ext cx="6774162" cy="212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We might live with robots.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They might clean our houses.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They might wash our clothes.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They might not talk to 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3C016A-3755-BF25-8E03-BDFB1A083234}"/>
              </a:ext>
            </a:extLst>
          </p:cNvPr>
          <p:cNvSpPr txBox="1"/>
          <p:nvPr/>
        </p:nvSpPr>
        <p:spPr>
          <a:xfrm>
            <a:off x="4428585" y="6104992"/>
            <a:ext cx="423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Henry, aged 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49310-F6DC-814F-2632-A88C895BE609}"/>
              </a:ext>
            </a:extLst>
          </p:cNvPr>
          <p:cNvSpPr txBox="1"/>
          <p:nvPr/>
        </p:nvSpPr>
        <p:spPr>
          <a:xfrm>
            <a:off x="9180016" y="3826346"/>
            <a:ext cx="2961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Jenny, aged 12</a:t>
            </a:r>
          </a:p>
        </p:txBody>
      </p:sp>
    </p:spTree>
    <p:extLst>
      <p:ext uri="{BB962C8B-B14F-4D97-AF65-F5344CB8AC3E}">
        <p14:creationId xmlns:p14="http://schemas.microsoft.com/office/powerpoint/2010/main" val="408946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9" grpId="0"/>
      <p:bldP spid="2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F8E1F73-10D5-4F37-A517-D37DEFF7899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98B06F-2D6C-4AAA-20E3-439FAD660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78487"/>
              </p:ext>
            </p:extLst>
          </p:nvPr>
        </p:nvGraphicFramePr>
        <p:xfrm>
          <a:off x="552450" y="180975"/>
          <a:ext cx="11106150" cy="6279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93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7088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Bubblegum Sans Pro" panose="02000506000000020004" pitchFamily="2" charset="0"/>
                        </a:rPr>
                        <a:t>True</a:t>
                      </a:r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1" dirty="0">
                          <a:solidFill>
                            <a:srgbClr val="E91619"/>
                          </a:solidFill>
                          <a:latin typeface="Bubblegum Sans Pro" panose="02000506000000020004" pitchFamily="2" charset="0"/>
                        </a:rPr>
                        <a:t>False</a:t>
                      </a:r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088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Bubblegum Sans Pro" panose="02000506000000020004" pitchFamily="2" charset="0"/>
                        </a:rPr>
                        <a:t>1. </a:t>
                      </a:r>
                      <a:r>
                        <a:rPr lang="en-US" sz="2800" dirty="0">
                          <a:latin typeface="Bubblegum Sans Pro" panose="02000506000000020004" pitchFamily="2" charset="0"/>
                        </a:rPr>
                        <a:t>Jenny thinks we might live with robots.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7088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rgbClr val="0070C0"/>
                          </a:solidFill>
                          <a:latin typeface="Bubblegum Sans Pro" panose="02000506000000020004" pitchFamily="2" charset="0"/>
                        </a:rPr>
                        <a:t>2. </a:t>
                      </a:r>
                      <a:r>
                        <a:rPr lang="en-US" sz="2800" dirty="0">
                          <a:latin typeface="Bubblegum Sans Pro" panose="02000506000000020004" pitchFamily="2" charset="0"/>
                        </a:rPr>
                        <a:t>Henry thinks we might travel to the Moon.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7088">
                <a:tc>
                  <a:txBody>
                    <a:bodyPr/>
                    <a:lstStyle/>
                    <a:p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Bubblegum Sans Pro" panose="02000506000000020004" pitchFamily="2" charset="0"/>
                        </a:rPr>
                        <a:t>3.</a:t>
                      </a:r>
                      <a:r>
                        <a:rPr lang="en-US" sz="2800">
                          <a:latin typeface="Bubblegum Sans Pro" panose="02000506000000020004" pitchFamily="2" charset="0"/>
                        </a:rPr>
                        <a:t> Jenny thinks robots might not clean our houses.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7088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rgbClr val="0070C0"/>
                          </a:solidFill>
                          <a:latin typeface="Bubblegum Sans Pro" panose="02000506000000020004" pitchFamily="2" charset="0"/>
                        </a:rPr>
                        <a:t>4.</a:t>
                      </a:r>
                      <a:r>
                        <a:rPr lang="en-US" sz="2800" dirty="0">
                          <a:latin typeface="Bubblegum Sans Pro" panose="02000506000000020004" pitchFamily="2" charset="0"/>
                        </a:rPr>
                        <a:t> Henry thinks we will stay on the Moon for a short time.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7088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rgbClr val="0070C0"/>
                          </a:solidFill>
                          <a:latin typeface="Bubblegum Sans Pro" panose="02000506000000020004" pitchFamily="2" charset="0"/>
                        </a:rPr>
                        <a:t>5.</a:t>
                      </a:r>
                      <a:r>
                        <a:rPr lang="en-US" sz="2800" dirty="0">
                          <a:latin typeface="Bubblegum Sans Pro" panose="02000506000000020004" pitchFamily="2" charset="0"/>
                        </a:rPr>
                        <a:t> Jenny thinks robots might help us to do the housework.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7088"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rgbClr val="0070C0"/>
                          </a:solidFill>
                          <a:latin typeface="Bubblegum Sans Pro" panose="02000506000000020004" pitchFamily="2" charset="0"/>
                        </a:rPr>
                        <a:t>6. </a:t>
                      </a:r>
                      <a:r>
                        <a:rPr lang="en-US" sz="2800" dirty="0">
                          <a:latin typeface="Bubblegum Sans Pro" panose="02000506000000020004" pitchFamily="2" charset="0"/>
                        </a:rPr>
                        <a:t>Henry thinks we might not have a great time on the Moon.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9CF8650-C2FC-F00D-C934-4571947AAAE7}"/>
              </a:ext>
            </a:extLst>
          </p:cNvPr>
          <p:cNvSpPr txBox="1"/>
          <p:nvPr/>
        </p:nvSpPr>
        <p:spPr>
          <a:xfrm>
            <a:off x="9427042" y="1176441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2600"/>
                </a:solidFill>
                <a:latin typeface="Bubblegum Sans Pro" panose="02000506000000020004" pitchFamily="2" charset="0"/>
                <a:sym typeface="Wingdings 2" panose="05020102010507070707" pitchFamily="18" charset="2"/>
              </a:rPr>
              <a:t></a:t>
            </a:r>
            <a:endParaRPr lang="en-US" sz="6000" b="1" dirty="0">
              <a:solidFill>
                <a:srgbClr val="FF2600"/>
              </a:solidFill>
              <a:latin typeface="Bubblegum Sans Pro" panose="02000506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25C45B-AFA6-33C4-A83F-2E090D122070}"/>
              </a:ext>
            </a:extLst>
          </p:cNvPr>
          <p:cNvSpPr txBox="1"/>
          <p:nvPr/>
        </p:nvSpPr>
        <p:spPr>
          <a:xfrm>
            <a:off x="9427042" y="2072506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2600"/>
                </a:solidFill>
                <a:latin typeface="Bubblegum Sans Pro" panose="02000506000000020004" pitchFamily="2" charset="0"/>
                <a:sym typeface="Wingdings 2" panose="05020102010507070707" pitchFamily="18" charset="2"/>
              </a:rPr>
              <a:t></a:t>
            </a:r>
            <a:endParaRPr lang="en-US" sz="6000" b="1" dirty="0">
              <a:solidFill>
                <a:srgbClr val="FF2600"/>
              </a:solidFill>
              <a:latin typeface="Bubblegum Sans Pro" panose="02000506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E7900-33B7-E9B8-F0AD-7ACE1889A034}"/>
              </a:ext>
            </a:extLst>
          </p:cNvPr>
          <p:cNvSpPr txBox="1"/>
          <p:nvPr/>
        </p:nvSpPr>
        <p:spPr>
          <a:xfrm>
            <a:off x="10741801" y="2887829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2600"/>
                </a:solidFill>
                <a:latin typeface="Bubblegum Sans Pro" panose="02000506000000020004" pitchFamily="2" charset="0"/>
                <a:sym typeface="Wingdings 2" panose="05020102010507070707" pitchFamily="18" charset="2"/>
              </a:rPr>
              <a:t></a:t>
            </a:r>
            <a:endParaRPr lang="en-US" sz="6000" b="1" dirty="0">
              <a:solidFill>
                <a:srgbClr val="FF2600"/>
              </a:solidFill>
              <a:latin typeface="Bubblegum Sans Pro" panose="02000506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21F140-D7EC-F68A-9CC5-8004EC4EF1D5}"/>
              </a:ext>
            </a:extLst>
          </p:cNvPr>
          <p:cNvSpPr txBox="1"/>
          <p:nvPr/>
        </p:nvSpPr>
        <p:spPr>
          <a:xfrm>
            <a:off x="10741801" y="3802229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2600"/>
                </a:solidFill>
                <a:latin typeface="Bubblegum Sans Pro" panose="02000506000000020004" pitchFamily="2" charset="0"/>
                <a:sym typeface="Wingdings 2" panose="05020102010507070707" pitchFamily="18" charset="2"/>
              </a:rPr>
              <a:t></a:t>
            </a:r>
            <a:endParaRPr lang="en-US" sz="6000" b="1" dirty="0">
              <a:solidFill>
                <a:srgbClr val="FF2600"/>
              </a:solidFill>
              <a:latin typeface="Bubblegum Sans Pro" panose="02000506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FD9D78-334D-0932-C644-3536F15E2623}"/>
              </a:ext>
            </a:extLst>
          </p:cNvPr>
          <p:cNvSpPr txBox="1"/>
          <p:nvPr/>
        </p:nvSpPr>
        <p:spPr>
          <a:xfrm>
            <a:off x="9451050" y="4721693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2600"/>
                </a:solidFill>
                <a:latin typeface="Bubblegum Sans Pro" panose="02000506000000020004" pitchFamily="2" charset="0"/>
                <a:sym typeface="Wingdings 2" panose="05020102010507070707" pitchFamily="18" charset="2"/>
              </a:rPr>
              <a:t></a:t>
            </a:r>
            <a:endParaRPr lang="en-US" sz="6000" b="1" dirty="0">
              <a:solidFill>
                <a:srgbClr val="FF2600"/>
              </a:solidFill>
              <a:latin typeface="Bubblegum Sans Pro" panose="02000506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B53434-D2E6-D37F-B71B-7827E0BD8C49}"/>
              </a:ext>
            </a:extLst>
          </p:cNvPr>
          <p:cNvSpPr txBox="1"/>
          <p:nvPr/>
        </p:nvSpPr>
        <p:spPr>
          <a:xfrm>
            <a:off x="10646551" y="5672375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2600"/>
                </a:solidFill>
                <a:latin typeface="Bubblegum Sans Pro" panose="02000506000000020004" pitchFamily="2" charset="0"/>
                <a:sym typeface="Wingdings 2" panose="05020102010507070707" pitchFamily="18" charset="2"/>
              </a:rPr>
              <a:t></a:t>
            </a:r>
            <a:endParaRPr lang="en-US" sz="6000" b="1" dirty="0">
              <a:solidFill>
                <a:srgbClr val="FF2600"/>
              </a:solidFill>
              <a:latin typeface="Bubblegum Sans Pro" panose="02000506000000020004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8633E9-8B1F-216B-F3B1-8E1EDA39C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09" y="1768720"/>
            <a:ext cx="6026327" cy="35448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E07AD37-29ED-1758-D5DD-AFF8181B6F0C}"/>
              </a:ext>
            </a:extLst>
          </p:cNvPr>
          <p:cNvSpPr txBox="1"/>
          <p:nvPr/>
        </p:nvSpPr>
        <p:spPr>
          <a:xfrm>
            <a:off x="3309760" y="2302355"/>
            <a:ext cx="5287450" cy="264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highlight>
                  <a:srgbClr val="FFFF00"/>
                </a:highlight>
                <a:latin typeface="Chalkboard" panose="03050602040202020205" pitchFamily="66" charset="77"/>
              </a:rPr>
              <a:t>We might live with robots.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They might clean our houses.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They might wash our clothes.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They might not talk to us.</a:t>
            </a:r>
          </a:p>
          <a:p>
            <a:pPr algn="r">
              <a:lnSpc>
                <a:spcPct val="120000"/>
              </a:lnSpc>
            </a:pPr>
            <a:r>
              <a:rPr lang="en-US" sz="2800" b="1" i="1" dirty="0"/>
              <a:t>Jenny, aged 12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D21B26-981D-E653-33CB-DE332F03F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2343" y="3088169"/>
            <a:ext cx="6848148" cy="34877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10591C2-7B8A-4C8E-8F0E-4EF121045B67}"/>
              </a:ext>
            </a:extLst>
          </p:cNvPr>
          <p:cNvSpPr txBox="1"/>
          <p:nvPr/>
        </p:nvSpPr>
        <p:spPr>
          <a:xfrm>
            <a:off x="2825733" y="3714377"/>
            <a:ext cx="6403515" cy="316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>
                <a:latin typeface="Chalkboard" panose="03050602040202020205" pitchFamily="66" charset="77"/>
              </a:defRPr>
            </a:lvl1pPr>
          </a:lstStyle>
          <a:p>
            <a:r>
              <a:rPr lang="en-US" dirty="0">
                <a:highlight>
                  <a:srgbClr val="FFFF00"/>
                </a:highlight>
              </a:rPr>
              <a:t>We might go on holiday to the Moon. </a:t>
            </a:r>
          </a:p>
          <a:p>
            <a:r>
              <a:rPr lang="en-US" dirty="0"/>
              <a:t>We might stay there for a long time. </a:t>
            </a:r>
          </a:p>
          <a:p>
            <a:r>
              <a:rPr lang="en-US" dirty="0"/>
              <a:t>We might have a great time.</a:t>
            </a:r>
          </a:p>
          <a:p>
            <a:r>
              <a:rPr lang="en-US" dirty="0"/>
              <a:t>We might come home soon.</a:t>
            </a:r>
          </a:p>
          <a:p>
            <a:pPr algn="r"/>
            <a:r>
              <a:rPr lang="en-US" b="1" i="1" dirty="0">
                <a:latin typeface="+mn-lt"/>
              </a:rPr>
              <a:t>Henry, aged 11</a:t>
            </a:r>
          </a:p>
          <a:p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E016823-687C-4692-2F18-C5CF0B56E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67" y="3381484"/>
            <a:ext cx="6026327" cy="35448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26C68BB-A6CF-5F5D-C07A-B4C7A260D9B5}"/>
              </a:ext>
            </a:extLst>
          </p:cNvPr>
          <p:cNvSpPr txBox="1"/>
          <p:nvPr/>
        </p:nvSpPr>
        <p:spPr>
          <a:xfrm>
            <a:off x="5349718" y="3915119"/>
            <a:ext cx="5287450" cy="264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We might live with robots.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highlight>
                  <a:srgbClr val="FFFF00"/>
                </a:highlight>
                <a:latin typeface="Chalkboard" panose="03050602040202020205" pitchFamily="66" charset="77"/>
              </a:rPr>
              <a:t>They might clean our houses.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They might wash our clothes.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They might not talk to us.</a:t>
            </a:r>
          </a:p>
          <a:p>
            <a:pPr algn="r">
              <a:lnSpc>
                <a:spcPct val="120000"/>
              </a:lnSpc>
            </a:pPr>
            <a:r>
              <a:rPr lang="en-US" sz="2800" b="1" i="1" dirty="0"/>
              <a:t>Jenny, aged 12</a:t>
            </a:r>
          </a:p>
        </p:txBody>
      </p:sp>
      <p:sp>
        <p:nvSpPr>
          <p:cNvPr id="31" name="Multiply 30">
            <a:extLst>
              <a:ext uri="{FF2B5EF4-FFF2-40B4-BE49-F238E27FC236}">
                <a16:creationId xmlns:a16="http://schemas.microsoft.com/office/drawing/2014/main" id="{8E9FACCE-2359-69EA-2387-6F200DFFCCBD}"/>
              </a:ext>
            </a:extLst>
          </p:cNvPr>
          <p:cNvSpPr/>
          <p:nvPr/>
        </p:nvSpPr>
        <p:spPr>
          <a:xfrm>
            <a:off x="4506668" y="3055940"/>
            <a:ext cx="746449" cy="51177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7CC7F6-6EE6-E7CC-13E9-6B99EBAC6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9782" y="200271"/>
            <a:ext cx="6848148" cy="35101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5DC42DB-F77B-7FE9-8B7D-35C2C783FDE9}"/>
              </a:ext>
            </a:extLst>
          </p:cNvPr>
          <p:cNvSpPr txBox="1"/>
          <p:nvPr/>
        </p:nvSpPr>
        <p:spPr>
          <a:xfrm>
            <a:off x="3353272" y="755856"/>
            <a:ext cx="6403515" cy="316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>
                <a:latin typeface="Chalkboard" panose="03050602040202020205" pitchFamily="66" charset="77"/>
              </a:defRPr>
            </a:lvl1pPr>
          </a:lstStyle>
          <a:p>
            <a:r>
              <a:rPr lang="en-US" dirty="0"/>
              <a:t>We might go on holiday to the Moon. </a:t>
            </a:r>
          </a:p>
          <a:p>
            <a:r>
              <a:rPr lang="en-US" dirty="0">
                <a:highlight>
                  <a:srgbClr val="FFFF00"/>
                </a:highlight>
              </a:rPr>
              <a:t>We might stay there for a long time</a:t>
            </a:r>
            <a:r>
              <a:rPr lang="en-US" dirty="0"/>
              <a:t>. </a:t>
            </a:r>
          </a:p>
          <a:p>
            <a:r>
              <a:rPr lang="en-US" dirty="0"/>
              <a:t>We might have a great time.</a:t>
            </a:r>
          </a:p>
          <a:p>
            <a:r>
              <a:rPr lang="en-US" dirty="0"/>
              <a:t>We might come home soon.</a:t>
            </a:r>
          </a:p>
          <a:p>
            <a:pPr algn="r"/>
            <a:r>
              <a:rPr lang="en-US" b="1" i="1" dirty="0">
                <a:latin typeface="+mn-lt"/>
              </a:rPr>
              <a:t>Henry, aged 11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DC2799-BB8D-8A91-5702-7D512D137AFE}"/>
              </a:ext>
            </a:extLst>
          </p:cNvPr>
          <p:cNvSpPr txBox="1"/>
          <p:nvPr/>
        </p:nvSpPr>
        <p:spPr>
          <a:xfrm>
            <a:off x="6320151" y="3951710"/>
            <a:ext cx="243257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Bubblegum Sans Pro" panose="02000506000000020004" pitchFamily="2" charset="0"/>
              </a:rPr>
              <a:t>for a </a:t>
            </a:r>
            <a:r>
              <a:rPr lang="en-US" sz="2800" b="1" dirty="0">
                <a:solidFill>
                  <a:srgbClr val="FF0000"/>
                </a:solidFill>
                <a:latin typeface="Chalkboard" panose="03050602040202020205" pitchFamily="66" charset="77"/>
              </a:rPr>
              <a:t>long </a:t>
            </a:r>
            <a:r>
              <a:rPr lang="en-US" sz="2800" dirty="0">
                <a:latin typeface="Bubblegum Sans Pro" panose="02000506000000020004" pitchFamily="2" charset="0"/>
              </a:rPr>
              <a:t>time.</a:t>
            </a:r>
            <a:endParaRPr lang="en-US" sz="2800" b="1" dirty="0">
              <a:solidFill>
                <a:srgbClr val="FF0000"/>
              </a:solidFill>
              <a:latin typeface="Chalkboard" panose="03050602040202020205" pitchFamily="66" charset="77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2193BDE-899B-EAC7-FEA4-BDCC34A3F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9" y="863493"/>
            <a:ext cx="6026327" cy="354484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2F9B77F-AC87-662F-7744-B4872A480D84}"/>
              </a:ext>
            </a:extLst>
          </p:cNvPr>
          <p:cNvSpPr txBox="1"/>
          <p:nvPr/>
        </p:nvSpPr>
        <p:spPr>
          <a:xfrm>
            <a:off x="1619090" y="1397128"/>
            <a:ext cx="5287450" cy="264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We might live with robots.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They might </a:t>
            </a:r>
            <a:r>
              <a:rPr lang="en-US" sz="2800" dirty="0">
                <a:highlight>
                  <a:srgbClr val="FFFF00"/>
                </a:highlight>
                <a:latin typeface="Chalkboard" panose="03050602040202020205" pitchFamily="66" charset="77"/>
              </a:rPr>
              <a:t>clean our houses</a:t>
            </a:r>
            <a:r>
              <a:rPr lang="en-US" sz="2800" dirty="0">
                <a:latin typeface="Chalkboard" panose="03050602040202020205" pitchFamily="66" charset="7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They might </a:t>
            </a:r>
            <a:r>
              <a:rPr lang="en-US" sz="2800" dirty="0">
                <a:highlight>
                  <a:srgbClr val="FFFF00"/>
                </a:highlight>
                <a:latin typeface="Chalkboard" panose="03050602040202020205" pitchFamily="66" charset="77"/>
              </a:rPr>
              <a:t>wash our clothes</a:t>
            </a:r>
            <a:r>
              <a:rPr lang="en-US" sz="2800" dirty="0">
                <a:latin typeface="Chalkboard" panose="03050602040202020205" pitchFamily="66" charset="7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Chalkboard" panose="03050602040202020205" pitchFamily="66" charset="77"/>
              </a:rPr>
              <a:t>They might not talk to us.</a:t>
            </a:r>
          </a:p>
          <a:p>
            <a:pPr algn="r">
              <a:lnSpc>
                <a:spcPct val="120000"/>
              </a:lnSpc>
            </a:pPr>
            <a:r>
              <a:rPr lang="en-US" sz="2800" b="1" i="1" dirty="0"/>
              <a:t>Jenny, aged 12</a:t>
            </a:r>
          </a:p>
        </p:txBody>
      </p:sp>
      <p:sp>
        <p:nvSpPr>
          <p:cNvPr id="38" name="Multiply 37">
            <a:extLst>
              <a:ext uri="{FF2B5EF4-FFF2-40B4-BE49-F238E27FC236}">
                <a16:creationId xmlns:a16="http://schemas.microsoft.com/office/drawing/2014/main" id="{DB6D51FF-F20D-769D-E635-FFFA8D46924C}"/>
              </a:ext>
            </a:extLst>
          </p:cNvPr>
          <p:cNvSpPr/>
          <p:nvPr/>
        </p:nvSpPr>
        <p:spPr>
          <a:xfrm>
            <a:off x="4086809" y="5732579"/>
            <a:ext cx="678103" cy="556256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FD42A16-DF9E-76EB-8BF0-2A45DDC0A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594" y="1822991"/>
            <a:ext cx="6848148" cy="351019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9E4A419-3DFC-56E3-7519-3C9DF300AE44}"/>
              </a:ext>
            </a:extLst>
          </p:cNvPr>
          <p:cNvSpPr txBox="1"/>
          <p:nvPr/>
        </p:nvSpPr>
        <p:spPr>
          <a:xfrm>
            <a:off x="1335984" y="2471615"/>
            <a:ext cx="6403515" cy="316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>
                <a:latin typeface="Chalkboard" panose="03050602040202020205" pitchFamily="66" charset="77"/>
              </a:defRPr>
            </a:lvl1pPr>
          </a:lstStyle>
          <a:p>
            <a:r>
              <a:rPr lang="en-US" dirty="0"/>
              <a:t>We might go on holiday to the Moon. </a:t>
            </a:r>
          </a:p>
          <a:p>
            <a:r>
              <a:rPr lang="en-US" dirty="0"/>
              <a:t>We might stay there for a long time. </a:t>
            </a:r>
          </a:p>
          <a:p>
            <a:r>
              <a:rPr lang="en-US" dirty="0">
                <a:highlight>
                  <a:srgbClr val="FFFF00"/>
                </a:highlight>
              </a:rPr>
              <a:t>We might have a great time.</a:t>
            </a:r>
          </a:p>
          <a:p>
            <a:r>
              <a:rPr lang="en-US" dirty="0"/>
              <a:t>We might come home soon.</a:t>
            </a:r>
          </a:p>
          <a:p>
            <a:pPr algn="r"/>
            <a:r>
              <a:rPr lang="en-US" b="1" i="1" dirty="0">
                <a:latin typeface="+mn-lt"/>
              </a:rPr>
              <a:t>Henry, aged 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5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/>
      <p:bldP spid="18" grpId="0"/>
      <p:bldP spid="19" grpId="0"/>
      <p:bldP spid="20" grpId="0"/>
      <p:bldP spid="21" grpId="0"/>
      <p:bldP spid="22" grpId="0"/>
      <p:bldP spid="26" grpId="0"/>
      <p:bldP spid="26" grpId="1"/>
      <p:bldP spid="28" grpId="0"/>
      <p:bldP spid="28" grpId="1"/>
      <p:bldP spid="30" grpId="0"/>
      <p:bldP spid="30" grpId="1"/>
      <p:bldP spid="31" grpId="0" animBg="1"/>
      <p:bldP spid="34" grpId="0"/>
      <p:bldP spid="34" grpId="1"/>
      <p:bldP spid="35" grpId="0" animBg="1"/>
      <p:bldP spid="37" grpId="0"/>
      <p:bldP spid="37" grpId="1"/>
      <p:bldP spid="38" grpId="0" animBg="1"/>
      <p:bldP spid="40" grpId="0"/>
      <p:bldP spid="4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任意多边形: 形状 110">
            <a:extLst>
              <a:ext uri="{FF2B5EF4-FFF2-40B4-BE49-F238E27FC236}">
                <a16:creationId xmlns:a16="http://schemas.microsoft.com/office/drawing/2014/main" id="{76EAE8A6-16FF-4A36-A29A-84167EF0AE39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099" y="1066983"/>
            <a:ext cx="5041399" cy="3556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32918" y="1807848"/>
            <a:ext cx="784736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ctr"/>
            <a:r>
              <a:rPr lang="en-VN" sz="4600" b="1" dirty="0">
                <a:latin typeface="Bubblegum Sans Pro" panose="02000506000000020004" pitchFamily="2" charset="0"/>
              </a:rPr>
              <a:t>Work in groups. Think about what you </a:t>
            </a:r>
            <a:r>
              <a:rPr lang="en-VN" sz="4600" b="1" dirty="0">
                <a:solidFill>
                  <a:srgbClr val="FF2600"/>
                </a:solidFill>
                <a:latin typeface="Bubblegum Sans Pro" panose="02000506000000020004" pitchFamily="2" charset="0"/>
              </a:rPr>
              <a:t>might </a:t>
            </a:r>
            <a:r>
              <a:rPr lang="en-VN" sz="4600" b="1" dirty="0">
                <a:solidFill>
                  <a:srgbClr val="0070C0"/>
                </a:solidFill>
                <a:latin typeface="Bubblegum Sans Pro" panose="02000506000000020004" pitchFamily="2" charset="0"/>
              </a:rPr>
              <a:t>do</a:t>
            </a:r>
            <a:r>
              <a:rPr lang="en-VN" sz="4600" b="1" dirty="0">
                <a:solidFill>
                  <a:srgbClr val="FF2600"/>
                </a:solidFill>
                <a:latin typeface="Bubblegum Sans Pro" panose="02000506000000020004" pitchFamily="2" charset="0"/>
              </a:rPr>
              <a:t> </a:t>
            </a:r>
            <a:r>
              <a:rPr lang="en-VN" sz="4600" b="1" dirty="0">
                <a:latin typeface="Bubblegum Sans Pro" panose="02000506000000020004" pitchFamily="2" charset="0"/>
              </a:rPr>
              <a:t>or </a:t>
            </a:r>
            <a:r>
              <a:rPr lang="en-VN" sz="4600" b="1" dirty="0">
                <a:solidFill>
                  <a:srgbClr val="0070C0"/>
                </a:solidFill>
                <a:latin typeface="Bubblegum Sans Pro" panose="02000506000000020004" pitchFamily="2" charset="0"/>
              </a:rPr>
              <a:t>have</a:t>
            </a:r>
            <a:r>
              <a:rPr lang="en-VN" sz="4600" b="1" dirty="0">
                <a:latin typeface="Bubblegum Sans Pro" panose="02000506000000020004" pitchFamily="2" charset="0"/>
              </a:rPr>
              <a:t> in the future. Share your ideas with your classmates.</a:t>
            </a:r>
            <a:endParaRPr lang="zh-CN" altLang="en-US" sz="4600" b="1" dirty="0">
              <a:solidFill>
                <a:srgbClr val="E91619"/>
              </a:solidFill>
              <a:latin typeface="Bubblegum Sans Pro" panose="02000506000000020004" pitchFamily="2" charset="0"/>
            </a:endParaRPr>
          </a:p>
        </p:txBody>
      </p:sp>
      <p:grpSp>
        <p:nvGrpSpPr>
          <p:cNvPr id="9" name="组合 42"/>
          <p:cNvGrpSpPr/>
          <p:nvPr/>
        </p:nvGrpSpPr>
        <p:grpSpPr>
          <a:xfrm rot="5400000">
            <a:off x="10822360" y="4140308"/>
            <a:ext cx="560571" cy="591347"/>
            <a:chOff x="4197350" y="2182813"/>
            <a:chExt cx="608013" cy="641350"/>
          </a:xfrm>
          <a:solidFill>
            <a:srgbClr val="4C4B52"/>
          </a:solidFill>
        </p:grpSpPr>
        <p:sp>
          <p:nvSpPr>
            <p:cNvPr id="10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5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6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7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9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0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1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2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3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4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5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6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7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8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9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0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1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2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3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4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5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6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7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8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9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0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1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2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3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4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5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6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7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8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9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0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1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2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3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4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5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4"/>
          <p:cNvGrpSpPr>
            <a:grpSpLocks noChangeAspect="1"/>
          </p:cNvGrpSpPr>
          <p:nvPr/>
        </p:nvGrpSpPr>
        <p:grpSpPr bwMode="auto">
          <a:xfrm>
            <a:off x="4538667" y="4676787"/>
            <a:ext cx="6318782" cy="122590"/>
            <a:chOff x="2667" y="3648"/>
            <a:chExt cx="959" cy="49"/>
          </a:xfrm>
          <a:solidFill>
            <a:srgbClr val="4C4B52"/>
          </a:solidFill>
        </p:grpSpPr>
        <p:sp>
          <p:nvSpPr>
            <p:cNvPr id="57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58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59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0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1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2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3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4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5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6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7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8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69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0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1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2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3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4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5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6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7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8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79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0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1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2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3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4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5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6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7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8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89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0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1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2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3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4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5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6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7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8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99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0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1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2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3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4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5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6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7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  <p:sp>
          <p:nvSpPr>
            <p:cNvPr id="108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b="1"/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940066" y="3691311"/>
            <a:ext cx="3189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en-US" altLang="zh-CN" sz="4800" b="1" spc="600" dirty="0"/>
              <a:t>TASK  5</a:t>
            </a:r>
          </a:p>
        </p:txBody>
      </p:sp>
    </p:spTree>
    <p:extLst>
      <p:ext uri="{BB962C8B-B14F-4D97-AF65-F5344CB8AC3E}">
        <p14:creationId xmlns:p14="http://schemas.microsoft.com/office/powerpoint/2010/main" val="222479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8" grpId="0"/>
      <p:bldP spid="10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5194C366-A6E6-44C3-9501-C14AC78BF034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8FDAA-5BC3-E95F-2D78-340DE3365DB6}"/>
              </a:ext>
            </a:extLst>
          </p:cNvPr>
          <p:cNvSpPr txBox="1"/>
          <p:nvPr/>
        </p:nvSpPr>
        <p:spPr>
          <a:xfrm>
            <a:off x="744325" y="589950"/>
            <a:ext cx="2115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8075F2-1039-45C2-DD17-95E6CACE95DE}"/>
              </a:ext>
            </a:extLst>
          </p:cNvPr>
          <p:cNvSpPr txBox="1"/>
          <p:nvPr/>
        </p:nvSpPr>
        <p:spPr>
          <a:xfrm>
            <a:off x="777624" y="1173038"/>
            <a:ext cx="120682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Chalkboard SE" panose="03050602040202020205" pitchFamily="66" charset="77"/>
              </a:rPr>
              <a:t>I </a:t>
            </a:r>
            <a:r>
              <a:rPr lang="en-US" sz="3800" b="1" dirty="0">
                <a:solidFill>
                  <a:srgbClr val="FF0000"/>
                </a:solidFill>
                <a:latin typeface="Chalkboard SE" panose="03050602040202020205" pitchFamily="66" charset="77"/>
              </a:rPr>
              <a:t>might</a:t>
            </a:r>
            <a:r>
              <a:rPr lang="en-US" sz="3800" dirty="0">
                <a:latin typeface="Chalkboard SE" panose="03050602040202020205" pitchFamily="66" charset="77"/>
              </a:rPr>
              <a:t> have a smartphone to surf the internet.</a:t>
            </a:r>
          </a:p>
        </p:txBody>
      </p:sp>
      <p:sp>
        <p:nvSpPr>
          <p:cNvPr id="2" name="AutoShape 2" descr="Premium Vector | Internet search, browsing flat vector illustration. web  surfing, networking cartoon concept. mobile browser homepage interface  idea. hand holding smartphone with search bar. online technology">
            <a:extLst>
              <a:ext uri="{FF2B5EF4-FFF2-40B4-BE49-F238E27FC236}">
                <a16:creationId xmlns:a16="http://schemas.microsoft.com/office/drawing/2014/main" id="{5B59AA30-20D3-8E00-8952-0C09B171F2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F21A1-62A1-C804-BBC3-E63DA101D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9" y="1880924"/>
            <a:ext cx="4739857" cy="446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45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5194C366-A6E6-44C3-9501-C14AC78BF034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17416" name="Picture 8" descr="Houses of the Future - AI Generated Artwork - NightCafe Creator">
            <a:extLst>
              <a:ext uri="{FF2B5EF4-FFF2-40B4-BE49-F238E27FC236}">
                <a16:creationId xmlns:a16="http://schemas.microsoft.com/office/drawing/2014/main" id="{F7E26FBA-03A5-8FE6-1642-1CE7BB0B3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" t="4035" r="11352" b="8347"/>
          <a:stretch/>
        </p:blipFill>
        <p:spPr bwMode="auto">
          <a:xfrm>
            <a:off x="507846" y="1229673"/>
            <a:ext cx="2849718" cy="2845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Invisible Phone Photos and Images &amp; Pictures | Shutterstock">
            <a:extLst>
              <a:ext uri="{FF2B5EF4-FFF2-40B4-BE49-F238E27FC236}">
                <a16:creationId xmlns:a16="http://schemas.microsoft.com/office/drawing/2014/main" id="{5A7BDC4C-9676-551A-A8AC-F3D727E83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r="28775" b="13670"/>
          <a:stretch/>
        </p:blipFill>
        <p:spPr bwMode="auto">
          <a:xfrm>
            <a:off x="8999528" y="3202635"/>
            <a:ext cx="2906563" cy="3490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Aliens at work talking on working place, boss and secretary Stock Vector  Image &amp; Art - Alamy">
            <a:extLst>
              <a:ext uri="{FF2B5EF4-FFF2-40B4-BE49-F238E27FC236}">
                <a16:creationId xmlns:a16="http://schemas.microsoft.com/office/drawing/2014/main" id="{8CAAFB8A-4B22-522E-0672-CCF3CCB7F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3888" r="21986" b="9375"/>
          <a:stretch/>
        </p:blipFill>
        <p:spPr bwMode="auto">
          <a:xfrm>
            <a:off x="1652674" y="3405171"/>
            <a:ext cx="2462128" cy="3127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8075F2-1039-45C2-DD17-95E6CACE95DE}"/>
              </a:ext>
            </a:extLst>
          </p:cNvPr>
          <p:cNvSpPr txBox="1"/>
          <p:nvPr/>
        </p:nvSpPr>
        <p:spPr>
          <a:xfrm>
            <a:off x="507845" y="472778"/>
            <a:ext cx="11398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halkboard SE" panose="03050602040202020205" pitchFamily="66" charset="77"/>
              </a:rPr>
              <a:t>Draw one thing you want to have or do in the future</a:t>
            </a:r>
          </a:p>
        </p:txBody>
      </p:sp>
      <p:pic>
        <p:nvPicPr>
          <p:cNvPr id="17418" name="Picture 10" descr="Retrofuture Flying Car">
            <a:extLst>
              <a:ext uri="{FF2B5EF4-FFF2-40B4-BE49-F238E27FC236}">
                <a16:creationId xmlns:a16="http://schemas.microsoft.com/office/drawing/2014/main" id="{E8FF95E4-0055-3C03-5CA2-1B6B70856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7" r="16261"/>
          <a:stretch/>
        </p:blipFill>
        <p:spPr bwMode="auto">
          <a:xfrm rot="21166502">
            <a:off x="3371058" y="1097905"/>
            <a:ext cx="4955309" cy="2790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Future tree house Vectors &amp; Illustrations for Free Download | Freepik">
            <a:extLst>
              <a:ext uri="{FF2B5EF4-FFF2-40B4-BE49-F238E27FC236}">
                <a16:creationId xmlns:a16="http://schemas.microsoft.com/office/drawing/2014/main" id="{9DDEEDD0-AE5B-3C12-C6CC-171F7C1A4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24565" r="15836" b="9811"/>
          <a:stretch/>
        </p:blipFill>
        <p:spPr bwMode="auto">
          <a:xfrm>
            <a:off x="6149810" y="3280013"/>
            <a:ext cx="2849718" cy="3252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9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48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63"/>
          <a:stretch/>
        </p:blipFill>
        <p:spPr>
          <a:xfrm>
            <a:off x="1984602" y="4184711"/>
            <a:ext cx="8042094" cy="1579146"/>
          </a:xfrm>
          <a:prstGeom prst="rect">
            <a:avLst/>
          </a:prstGeom>
          <a:effectLst>
            <a:glow rad="127000">
              <a:srgbClr val="3399FF"/>
            </a:glow>
          </a:effectLst>
        </p:spPr>
      </p:pic>
      <p:grpSp>
        <p:nvGrpSpPr>
          <p:cNvPr id="10" name="9 Grupo"/>
          <p:cNvGrpSpPr/>
          <p:nvPr/>
        </p:nvGrpSpPr>
        <p:grpSpPr>
          <a:xfrm flipH="1">
            <a:off x="7686414" y="188641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/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/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" fmla="*/ 11289 w 2297530"/>
                  <a:gd name="connsiteY0" fmla="*/ 192058 h 726581"/>
                  <a:gd name="connsiteX1" fmla="*/ 112889 w 2297530"/>
                  <a:gd name="connsiteY1" fmla="*/ 458758 h 726581"/>
                  <a:gd name="connsiteX2" fmla="*/ 824089 w 2297530"/>
                  <a:gd name="connsiteY2" fmla="*/ 611158 h 726581"/>
                  <a:gd name="connsiteX3" fmla="*/ 1446389 w 2297530"/>
                  <a:gd name="connsiteY3" fmla="*/ 725458 h 726581"/>
                  <a:gd name="connsiteX4" fmla="*/ 1716261 w 2297530"/>
                  <a:gd name="connsiteY4" fmla="*/ 541374 h 726581"/>
                  <a:gd name="connsiteX5" fmla="*/ 2068689 w 2297530"/>
                  <a:gd name="connsiteY5" fmla="*/ 611158 h 726581"/>
                  <a:gd name="connsiteX6" fmla="*/ 2297289 w 2297530"/>
                  <a:gd name="connsiteY6" fmla="*/ 446058 h 726581"/>
                  <a:gd name="connsiteX7" fmla="*/ 2094089 w 2297530"/>
                  <a:gd name="connsiteY7" fmla="*/ 280958 h 726581"/>
                  <a:gd name="connsiteX8" fmla="*/ 1357489 w 2297530"/>
                  <a:gd name="connsiteY8" fmla="*/ 103158 h 726581"/>
                  <a:gd name="connsiteX9" fmla="*/ 633589 w 2297530"/>
                  <a:gd name="connsiteY9" fmla="*/ 1558 h 726581"/>
                  <a:gd name="connsiteX10" fmla="*/ 125589 w 2297530"/>
                  <a:gd name="connsiteY10" fmla="*/ 179358 h 726581"/>
                  <a:gd name="connsiteX0" fmla="*/ 11289 w 2297530"/>
                  <a:gd name="connsiteY0" fmla="*/ 192058 h 725828"/>
                  <a:gd name="connsiteX1" fmla="*/ 112889 w 2297530"/>
                  <a:gd name="connsiteY1" fmla="*/ 458758 h 725828"/>
                  <a:gd name="connsiteX2" fmla="*/ 824089 w 2297530"/>
                  <a:gd name="connsiteY2" fmla="*/ 611158 h 725828"/>
                  <a:gd name="connsiteX3" fmla="*/ 1446389 w 2297530"/>
                  <a:gd name="connsiteY3" fmla="*/ 725458 h 725828"/>
                  <a:gd name="connsiteX4" fmla="*/ 1402591 w 2297530"/>
                  <a:gd name="connsiteY4" fmla="*/ 573201 h 725828"/>
                  <a:gd name="connsiteX5" fmla="*/ 1716261 w 2297530"/>
                  <a:gd name="connsiteY5" fmla="*/ 541374 h 725828"/>
                  <a:gd name="connsiteX6" fmla="*/ 2068689 w 2297530"/>
                  <a:gd name="connsiteY6" fmla="*/ 611158 h 725828"/>
                  <a:gd name="connsiteX7" fmla="*/ 2297289 w 2297530"/>
                  <a:gd name="connsiteY7" fmla="*/ 446058 h 725828"/>
                  <a:gd name="connsiteX8" fmla="*/ 2094089 w 2297530"/>
                  <a:gd name="connsiteY8" fmla="*/ 280958 h 725828"/>
                  <a:gd name="connsiteX9" fmla="*/ 1357489 w 2297530"/>
                  <a:gd name="connsiteY9" fmla="*/ 103158 h 725828"/>
                  <a:gd name="connsiteX10" fmla="*/ 633589 w 2297530"/>
                  <a:gd name="connsiteY10" fmla="*/ 1558 h 725828"/>
                  <a:gd name="connsiteX11" fmla="*/ 125589 w 2297530"/>
                  <a:gd name="connsiteY11" fmla="*/ 179358 h 725828"/>
                  <a:gd name="connsiteX0" fmla="*/ 11289 w 2297530"/>
                  <a:gd name="connsiteY0" fmla="*/ 192058 h 617979"/>
                  <a:gd name="connsiteX1" fmla="*/ 112889 w 2297530"/>
                  <a:gd name="connsiteY1" fmla="*/ 458758 h 617979"/>
                  <a:gd name="connsiteX2" fmla="*/ 824089 w 2297530"/>
                  <a:gd name="connsiteY2" fmla="*/ 611158 h 617979"/>
                  <a:gd name="connsiteX3" fmla="*/ 1226732 w 2297530"/>
                  <a:gd name="connsiteY3" fmla="*/ 589698 h 617979"/>
                  <a:gd name="connsiteX4" fmla="*/ 1402591 w 2297530"/>
                  <a:gd name="connsiteY4" fmla="*/ 573201 h 617979"/>
                  <a:gd name="connsiteX5" fmla="*/ 1716261 w 2297530"/>
                  <a:gd name="connsiteY5" fmla="*/ 541374 h 617979"/>
                  <a:gd name="connsiteX6" fmla="*/ 2068689 w 2297530"/>
                  <a:gd name="connsiteY6" fmla="*/ 611158 h 617979"/>
                  <a:gd name="connsiteX7" fmla="*/ 2297289 w 2297530"/>
                  <a:gd name="connsiteY7" fmla="*/ 446058 h 617979"/>
                  <a:gd name="connsiteX8" fmla="*/ 2094089 w 2297530"/>
                  <a:gd name="connsiteY8" fmla="*/ 280958 h 617979"/>
                  <a:gd name="connsiteX9" fmla="*/ 1357489 w 2297530"/>
                  <a:gd name="connsiteY9" fmla="*/ 103158 h 617979"/>
                  <a:gd name="connsiteX10" fmla="*/ 633589 w 2297530"/>
                  <a:gd name="connsiteY10" fmla="*/ 1558 h 617979"/>
                  <a:gd name="connsiteX11" fmla="*/ 125589 w 2297530"/>
                  <a:gd name="connsiteY11" fmla="*/ 179358 h 617979"/>
                  <a:gd name="connsiteX0" fmla="*/ 11062 w 2297303"/>
                  <a:gd name="connsiteY0" fmla="*/ 192058 h 613255"/>
                  <a:gd name="connsiteX1" fmla="*/ 112662 w 2297303"/>
                  <a:gd name="connsiteY1" fmla="*/ 458758 h 613255"/>
                  <a:gd name="connsiteX2" fmla="*/ 817676 w 2297303"/>
                  <a:gd name="connsiteY2" fmla="*/ 520204 h 613255"/>
                  <a:gd name="connsiteX3" fmla="*/ 1226505 w 2297303"/>
                  <a:gd name="connsiteY3" fmla="*/ 589698 h 613255"/>
                  <a:gd name="connsiteX4" fmla="*/ 1402364 w 2297303"/>
                  <a:gd name="connsiteY4" fmla="*/ 573201 h 613255"/>
                  <a:gd name="connsiteX5" fmla="*/ 1716034 w 2297303"/>
                  <a:gd name="connsiteY5" fmla="*/ 541374 h 613255"/>
                  <a:gd name="connsiteX6" fmla="*/ 2068462 w 2297303"/>
                  <a:gd name="connsiteY6" fmla="*/ 611158 h 613255"/>
                  <a:gd name="connsiteX7" fmla="*/ 2297062 w 2297303"/>
                  <a:gd name="connsiteY7" fmla="*/ 446058 h 613255"/>
                  <a:gd name="connsiteX8" fmla="*/ 2093862 w 2297303"/>
                  <a:gd name="connsiteY8" fmla="*/ 280958 h 613255"/>
                  <a:gd name="connsiteX9" fmla="*/ 1357262 w 2297303"/>
                  <a:gd name="connsiteY9" fmla="*/ 103158 h 613255"/>
                  <a:gd name="connsiteX10" fmla="*/ 633362 w 2297303"/>
                  <a:gd name="connsiteY10" fmla="*/ 1558 h 613255"/>
                  <a:gd name="connsiteX11" fmla="*/ 125362 w 2297303"/>
                  <a:gd name="connsiteY11" fmla="*/ 179358 h 613255"/>
                  <a:gd name="connsiteX0" fmla="*/ 11062 w 2297303"/>
                  <a:gd name="connsiteY0" fmla="*/ 192058 h 613255"/>
                  <a:gd name="connsiteX1" fmla="*/ 112662 w 2297303"/>
                  <a:gd name="connsiteY1" fmla="*/ 458758 h 613255"/>
                  <a:gd name="connsiteX2" fmla="*/ 817676 w 2297303"/>
                  <a:gd name="connsiteY2" fmla="*/ 520204 h 613255"/>
                  <a:gd name="connsiteX3" fmla="*/ 1173633 w 2297303"/>
                  <a:gd name="connsiteY3" fmla="*/ 538000 h 613255"/>
                  <a:gd name="connsiteX4" fmla="*/ 1226505 w 2297303"/>
                  <a:gd name="connsiteY4" fmla="*/ 589698 h 613255"/>
                  <a:gd name="connsiteX5" fmla="*/ 1402364 w 2297303"/>
                  <a:gd name="connsiteY5" fmla="*/ 573201 h 613255"/>
                  <a:gd name="connsiteX6" fmla="*/ 1716034 w 2297303"/>
                  <a:gd name="connsiteY6" fmla="*/ 541374 h 613255"/>
                  <a:gd name="connsiteX7" fmla="*/ 2068462 w 2297303"/>
                  <a:gd name="connsiteY7" fmla="*/ 611158 h 613255"/>
                  <a:gd name="connsiteX8" fmla="*/ 2297062 w 2297303"/>
                  <a:gd name="connsiteY8" fmla="*/ 446058 h 613255"/>
                  <a:gd name="connsiteX9" fmla="*/ 2093862 w 2297303"/>
                  <a:gd name="connsiteY9" fmla="*/ 280958 h 613255"/>
                  <a:gd name="connsiteX10" fmla="*/ 1357262 w 2297303"/>
                  <a:gd name="connsiteY10" fmla="*/ 103158 h 613255"/>
                  <a:gd name="connsiteX11" fmla="*/ 633362 w 2297303"/>
                  <a:gd name="connsiteY11" fmla="*/ 1558 h 613255"/>
                  <a:gd name="connsiteX12" fmla="*/ 125362 w 2297303"/>
                  <a:gd name="connsiteY12" fmla="*/ 179358 h 613255"/>
                  <a:gd name="connsiteX0" fmla="*/ 11062 w 2297303"/>
                  <a:gd name="connsiteY0" fmla="*/ 192058 h 611441"/>
                  <a:gd name="connsiteX1" fmla="*/ 112662 w 2297303"/>
                  <a:gd name="connsiteY1" fmla="*/ 458758 h 611441"/>
                  <a:gd name="connsiteX2" fmla="*/ 817676 w 2297303"/>
                  <a:gd name="connsiteY2" fmla="*/ 520204 h 611441"/>
                  <a:gd name="connsiteX3" fmla="*/ 1173633 w 2297303"/>
                  <a:gd name="connsiteY3" fmla="*/ 538000 h 611441"/>
                  <a:gd name="connsiteX4" fmla="*/ 1226505 w 2297303"/>
                  <a:gd name="connsiteY4" fmla="*/ 589698 h 611441"/>
                  <a:gd name="connsiteX5" fmla="*/ 1402364 w 2297303"/>
                  <a:gd name="connsiteY5" fmla="*/ 573201 h 611441"/>
                  <a:gd name="connsiteX6" fmla="*/ 1716034 w 2297303"/>
                  <a:gd name="connsiteY6" fmla="*/ 541374 h 611441"/>
                  <a:gd name="connsiteX7" fmla="*/ 1907531 w 2297303"/>
                  <a:gd name="connsiteY7" fmla="*/ 487114 h 611441"/>
                  <a:gd name="connsiteX8" fmla="*/ 2068462 w 2297303"/>
                  <a:gd name="connsiteY8" fmla="*/ 611158 h 611441"/>
                  <a:gd name="connsiteX9" fmla="*/ 2297062 w 2297303"/>
                  <a:gd name="connsiteY9" fmla="*/ 446058 h 611441"/>
                  <a:gd name="connsiteX10" fmla="*/ 2093862 w 2297303"/>
                  <a:gd name="connsiteY10" fmla="*/ 280958 h 611441"/>
                  <a:gd name="connsiteX11" fmla="*/ 1357262 w 2297303"/>
                  <a:gd name="connsiteY11" fmla="*/ 103158 h 611441"/>
                  <a:gd name="connsiteX12" fmla="*/ 633362 w 2297303"/>
                  <a:gd name="connsiteY12" fmla="*/ 1558 h 611441"/>
                  <a:gd name="connsiteX13" fmla="*/ 125362 w 2297303"/>
                  <a:gd name="connsiteY13" fmla="*/ 179358 h 611441"/>
                  <a:gd name="connsiteX0" fmla="*/ 11062 w 2297458"/>
                  <a:gd name="connsiteY0" fmla="*/ 192058 h 595334"/>
                  <a:gd name="connsiteX1" fmla="*/ 112662 w 2297458"/>
                  <a:gd name="connsiteY1" fmla="*/ 458758 h 595334"/>
                  <a:gd name="connsiteX2" fmla="*/ 817676 w 2297458"/>
                  <a:gd name="connsiteY2" fmla="*/ 520204 h 595334"/>
                  <a:gd name="connsiteX3" fmla="*/ 1173633 w 2297458"/>
                  <a:gd name="connsiteY3" fmla="*/ 538000 h 595334"/>
                  <a:gd name="connsiteX4" fmla="*/ 1226505 w 2297458"/>
                  <a:gd name="connsiteY4" fmla="*/ 589698 h 595334"/>
                  <a:gd name="connsiteX5" fmla="*/ 1402364 w 2297458"/>
                  <a:gd name="connsiteY5" fmla="*/ 573201 h 595334"/>
                  <a:gd name="connsiteX6" fmla="*/ 1716034 w 2297458"/>
                  <a:gd name="connsiteY6" fmla="*/ 541374 h 595334"/>
                  <a:gd name="connsiteX7" fmla="*/ 1907531 w 2297458"/>
                  <a:gd name="connsiteY7" fmla="*/ 487114 h 595334"/>
                  <a:gd name="connsiteX8" fmla="*/ 2060532 w 2297458"/>
                  <a:gd name="connsiteY8" fmla="*/ 468606 h 595334"/>
                  <a:gd name="connsiteX9" fmla="*/ 2297062 w 2297458"/>
                  <a:gd name="connsiteY9" fmla="*/ 446058 h 595334"/>
                  <a:gd name="connsiteX10" fmla="*/ 2093862 w 2297458"/>
                  <a:gd name="connsiteY10" fmla="*/ 280958 h 595334"/>
                  <a:gd name="connsiteX11" fmla="*/ 1357262 w 2297458"/>
                  <a:gd name="connsiteY11" fmla="*/ 103158 h 595334"/>
                  <a:gd name="connsiteX12" fmla="*/ 633362 w 2297458"/>
                  <a:gd name="connsiteY12" fmla="*/ 1558 h 595334"/>
                  <a:gd name="connsiteX13" fmla="*/ 125362 w 2297458"/>
                  <a:gd name="connsiteY13" fmla="*/ 179358 h 595334"/>
                  <a:gd name="connsiteX0" fmla="*/ 11062 w 2298065"/>
                  <a:gd name="connsiteY0" fmla="*/ 192058 h 595334"/>
                  <a:gd name="connsiteX1" fmla="*/ 112662 w 2298065"/>
                  <a:gd name="connsiteY1" fmla="*/ 458758 h 595334"/>
                  <a:gd name="connsiteX2" fmla="*/ 817676 w 2298065"/>
                  <a:gd name="connsiteY2" fmla="*/ 520204 h 595334"/>
                  <a:gd name="connsiteX3" fmla="*/ 1173633 w 2298065"/>
                  <a:gd name="connsiteY3" fmla="*/ 538000 h 595334"/>
                  <a:gd name="connsiteX4" fmla="*/ 1226505 w 2298065"/>
                  <a:gd name="connsiteY4" fmla="*/ 589698 h 595334"/>
                  <a:gd name="connsiteX5" fmla="*/ 1402364 w 2298065"/>
                  <a:gd name="connsiteY5" fmla="*/ 573201 h 595334"/>
                  <a:gd name="connsiteX6" fmla="*/ 1716034 w 2298065"/>
                  <a:gd name="connsiteY6" fmla="*/ 541374 h 595334"/>
                  <a:gd name="connsiteX7" fmla="*/ 1907531 w 2298065"/>
                  <a:gd name="connsiteY7" fmla="*/ 487114 h 595334"/>
                  <a:gd name="connsiteX8" fmla="*/ 2060532 w 2298065"/>
                  <a:gd name="connsiteY8" fmla="*/ 468606 h 595334"/>
                  <a:gd name="connsiteX9" fmla="*/ 2297062 w 2298065"/>
                  <a:gd name="connsiteY9" fmla="*/ 446058 h 595334"/>
                  <a:gd name="connsiteX10" fmla="*/ 2143593 w 2298065"/>
                  <a:gd name="connsiteY10" fmla="*/ 370161 h 595334"/>
                  <a:gd name="connsiteX11" fmla="*/ 2093862 w 2298065"/>
                  <a:gd name="connsiteY11" fmla="*/ 280958 h 595334"/>
                  <a:gd name="connsiteX12" fmla="*/ 1357262 w 2298065"/>
                  <a:gd name="connsiteY12" fmla="*/ 103158 h 595334"/>
                  <a:gd name="connsiteX13" fmla="*/ 633362 w 2298065"/>
                  <a:gd name="connsiteY13" fmla="*/ 1558 h 595334"/>
                  <a:gd name="connsiteX14" fmla="*/ 125362 w 2298065"/>
                  <a:gd name="connsiteY14" fmla="*/ 179358 h 595334"/>
                  <a:gd name="connsiteX0" fmla="*/ 11062 w 2158289"/>
                  <a:gd name="connsiteY0" fmla="*/ 192058 h 595334"/>
                  <a:gd name="connsiteX1" fmla="*/ 112662 w 2158289"/>
                  <a:gd name="connsiteY1" fmla="*/ 458758 h 595334"/>
                  <a:gd name="connsiteX2" fmla="*/ 817676 w 2158289"/>
                  <a:gd name="connsiteY2" fmla="*/ 520204 h 595334"/>
                  <a:gd name="connsiteX3" fmla="*/ 1173633 w 2158289"/>
                  <a:gd name="connsiteY3" fmla="*/ 538000 h 595334"/>
                  <a:gd name="connsiteX4" fmla="*/ 1226505 w 2158289"/>
                  <a:gd name="connsiteY4" fmla="*/ 589698 h 595334"/>
                  <a:gd name="connsiteX5" fmla="*/ 1402364 w 2158289"/>
                  <a:gd name="connsiteY5" fmla="*/ 573201 h 595334"/>
                  <a:gd name="connsiteX6" fmla="*/ 1716034 w 2158289"/>
                  <a:gd name="connsiteY6" fmla="*/ 541374 h 595334"/>
                  <a:gd name="connsiteX7" fmla="*/ 1907531 w 2158289"/>
                  <a:gd name="connsiteY7" fmla="*/ 487114 h 595334"/>
                  <a:gd name="connsiteX8" fmla="*/ 2060532 w 2158289"/>
                  <a:gd name="connsiteY8" fmla="*/ 468606 h 595334"/>
                  <a:gd name="connsiteX9" fmla="*/ 2121264 w 2158289"/>
                  <a:gd name="connsiteY9" fmla="*/ 409160 h 595334"/>
                  <a:gd name="connsiteX10" fmla="*/ 2143593 w 2158289"/>
                  <a:gd name="connsiteY10" fmla="*/ 370161 h 595334"/>
                  <a:gd name="connsiteX11" fmla="*/ 2093862 w 2158289"/>
                  <a:gd name="connsiteY11" fmla="*/ 280958 h 595334"/>
                  <a:gd name="connsiteX12" fmla="*/ 1357262 w 2158289"/>
                  <a:gd name="connsiteY12" fmla="*/ 103158 h 595334"/>
                  <a:gd name="connsiteX13" fmla="*/ 633362 w 2158289"/>
                  <a:gd name="connsiteY13" fmla="*/ 1558 h 595334"/>
                  <a:gd name="connsiteX14" fmla="*/ 125362 w 2158289"/>
                  <a:gd name="connsiteY14" fmla="*/ 179358 h 595334"/>
                  <a:gd name="connsiteX0" fmla="*/ 4871 w 2152098"/>
                  <a:gd name="connsiteY0" fmla="*/ 192058 h 595334"/>
                  <a:gd name="connsiteX1" fmla="*/ 145104 w 2152098"/>
                  <a:gd name="connsiteY1" fmla="*/ 402827 h 595334"/>
                  <a:gd name="connsiteX2" fmla="*/ 811485 w 2152098"/>
                  <a:gd name="connsiteY2" fmla="*/ 520204 h 595334"/>
                  <a:gd name="connsiteX3" fmla="*/ 1167442 w 2152098"/>
                  <a:gd name="connsiteY3" fmla="*/ 538000 h 595334"/>
                  <a:gd name="connsiteX4" fmla="*/ 1220314 w 2152098"/>
                  <a:gd name="connsiteY4" fmla="*/ 589698 h 595334"/>
                  <a:gd name="connsiteX5" fmla="*/ 1396173 w 2152098"/>
                  <a:gd name="connsiteY5" fmla="*/ 573201 h 595334"/>
                  <a:gd name="connsiteX6" fmla="*/ 1709843 w 2152098"/>
                  <a:gd name="connsiteY6" fmla="*/ 541374 h 595334"/>
                  <a:gd name="connsiteX7" fmla="*/ 1901340 w 2152098"/>
                  <a:gd name="connsiteY7" fmla="*/ 487114 h 595334"/>
                  <a:gd name="connsiteX8" fmla="*/ 2054341 w 2152098"/>
                  <a:gd name="connsiteY8" fmla="*/ 468606 h 595334"/>
                  <a:gd name="connsiteX9" fmla="*/ 2115073 w 2152098"/>
                  <a:gd name="connsiteY9" fmla="*/ 409160 h 595334"/>
                  <a:gd name="connsiteX10" fmla="*/ 2137402 w 2152098"/>
                  <a:gd name="connsiteY10" fmla="*/ 370161 h 595334"/>
                  <a:gd name="connsiteX11" fmla="*/ 2087671 w 2152098"/>
                  <a:gd name="connsiteY11" fmla="*/ 280958 h 595334"/>
                  <a:gd name="connsiteX12" fmla="*/ 1351071 w 2152098"/>
                  <a:gd name="connsiteY12" fmla="*/ 103158 h 595334"/>
                  <a:gd name="connsiteX13" fmla="*/ 627171 w 2152098"/>
                  <a:gd name="connsiteY13" fmla="*/ 1558 h 595334"/>
                  <a:gd name="connsiteX14" fmla="*/ 119171 w 2152098"/>
                  <a:gd name="connsiteY14" fmla="*/ 179358 h 595334"/>
                  <a:gd name="connsiteX0" fmla="*/ 4871 w 2152098"/>
                  <a:gd name="connsiteY0" fmla="*/ 192058 h 615888"/>
                  <a:gd name="connsiteX1" fmla="*/ 145104 w 2152098"/>
                  <a:gd name="connsiteY1" fmla="*/ 402827 h 615888"/>
                  <a:gd name="connsiteX2" fmla="*/ 811485 w 2152098"/>
                  <a:gd name="connsiteY2" fmla="*/ 520204 h 615888"/>
                  <a:gd name="connsiteX3" fmla="*/ 1098286 w 2152098"/>
                  <a:gd name="connsiteY3" fmla="*/ 613141 h 615888"/>
                  <a:gd name="connsiteX4" fmla="*/ 1220314 w 2152098"/>
                  <a:gd name="connsiteY4" fmla="*/ 589698 h 615888"/>
                  <a:gd name="connsiteX5" fmla="*/ 1396173 w 2152098"/>
                  <a:gd name="connsiteY5" fmla="*/ 573201 h 615888"/>
                  <a:gd name="connsiteX6" fmla="*/ 1709843 w 2152098"/>
                  <a:gd name="connsiteY6" fmla="*/ 541374 h 615888"/>
                  <a:gd name="connsiteX7" fmla="*/ 1901340 w 2152098"/>
                  <a:gd name="connsiteY7" fmla="*/ 487114 h 615888"/>
                  <a:gd name="connsiteX8" fmla="*/ 2054341 w 2152098"/>
                  <a:gd name="connsiteY8" fmla="*/ 468606 h 615888"/>
                  <a:gd name="connsiteX9" fmla="*/ 2115073 w 2152098"/>
                  <a:gd name="connsiteY9" fmla="*/ 409160 h 615888"/>
                  <a:gd name="connsiteX10" fmla="*/ 2137402 w 2152098"/>
                  <a:gd name="connsiteY10" fmla="*/ 370161 h 615888"/>
                  <a:gd name="connsiteX11" fmla="*/ 2087671 w 2152098"/>
                  <a:gd name="connsiteY11" fmla="*/ 280958 h 615888"/>
                  <a:gd name="connsiteX12" fmla="*/ 1351071 w 2152098"/>
                  <a:gd name="connsiteY12" fmla="*/ 103158 h 615888"/>
                  <a:gd name="connsiteX13" fmla="*/ 627171 w 2152098"/>
                  <a:gd name="connsiteY13" fmla="*/ 1558 h 615888"/>
                  <a:gd name="connsiteX14" fmla="*/ 119171 w 2152098"/>
                  <a:gd name="connsiteY14" fmla="*/ 179358 h 615888"/>
                  <a:gd name="connsiteX0" fmla="*/ 4871 w 2152098"/>
                  <a:gd name="connsiteY0" fmla="*/ 192058 h 594396"/>
                  <a:gd name="connsiteX1" fmla="*/ 145104 w 2152098"/>
                  <a:gd name="connsiteY1" fmla="*/ 402827 h 594396"/>
                  <a:gd name="connsiteX2" fmla="*/ 811485 w 2152098"/>
                  <a:gd name="connsiteY2" fmla="*/ 520204 h 594396"/>
                  <a:gd name="connsiteX3" fmla="*/ 1085985 w 2152098"/>
                  <a:gd name="connsiteY3" fmla="*/ 551723 h 594396"/>
                  <a:gd name="connsiteX4" fmla="*/ 1220314 w 2152098"/>
                  <a:gd name="connsiteY4" fmla="*/ 589698 h 594396"/>
                  <a:gd name="connsiteX5" fmla="*/ 1396173 w 2152098"/>
                  <a:gd name="connsiteY5" fmla="*/ 573201 h 594396"/>
                  <a:gd name="connsiteX6" fmla="*/ 1709843 w 2152098"/>
                  <a:gd name="connsiteY6" fmla="*/ 541374 h 594396"/>
                  <a:gd name="connsiteX7" fmla="*/ 1901340 w 2152098"/>
                  <a:gd name="connsiteY7" fmla="*/ 487114 h 594396"/>
                  <a:gd name="connsiteX8" fmla="*/ 2054341 w 2152098"/>
                  <a:gd name="connsiteY8" fmla="*/ 468606 h 594396"/>
                  <a:gd name="connsiteX9" fmla="*/ 2115073 w 2152098"/>
                  <a:gd name="connsiteY9" fmla="*/ 409160 h 594396"/>
                  <a:gd name="connsiteX10" fmla="*/ 2137402 w 2152098"/>
                  <a:gd name="connsiteY10" fmla="*/ 370161 h 594396"/>
                  <a:gd name="connsiteX11" fmla="*/ 2087671 w 2152098"/>
                  <a:gd name="connsiteY11" fmla="*/ 280958 h 594396"/>
                  <a:gd name="connsiteX12" fmla="*/ 1351071 w 2152098"/>
                  <a:gd name="connsiteY12" fmla="*/ 103158 h 594396"/>
                  <a:gd name="connsiteX13" fmla="*/ 627171 w 2152098"/>
                  <a:gd name="connsiteY13" fmla="*/ 1558 h 594396"/>
                  <a:gd name="connsiteX14" fmla="*/ 119171 w 2152098"/>
                  <a:gd name="connsiteY14" fmla="*/ 179358 h 594396"/>
                  <a:gd name="connsiteX0" fmla="*/ 4871 w 2152098"/>
                  <a:gd name="connsiteY0" fmla="*/ 192058 h 583010"/>
                  <a:gd name="connsiteX1" fmla="*/ 145104 w 2152098"/>
                  <a:gd name="connsiteY1" fmla="*/ 402827 h 583010"/>
                  <a:gd name="connsiteX2" fmla="*/ 811485 w 2152098"/>
                  <a:gd name="connsiteY2" fmla="*/ 520204 h 583010"/>
                  <a:gd name="connsiteX3" fmla="*/ 1085985 w 2152098"/>
                  <a:gd name="connsiteY3" fmla="*/ 551723 h 583010"/>
                  <a:gd name="connsiteX4" fmla="*/ 1229186 w 2152098"/>
                  <a:gd name="connsiteY4" fmla="*/ 549534 h 583010"/>
                  <a:gd name="connsiteX5" fmla="*/ 1396173 w 2152098"/>
                  <a:gd name="connsiteY5" fmla="*/ 573201 h 583010"/>
                  <a:gd name="connsiteX6" fmla="*/ 1709843 w 2152098"/>
                  <a:gd name="connsiteY6" fmla="*/ 541374 h 583010"/>
                  <a:gd name="connsiteX7" fmla="*/ 1901340 w 2152098"/>
                  <a:gd name="connsiteY7" fmla="*/ 487114 h 583010"/>
                  <a:gd name="connsiteX8" fmla="*/ 2054341 w 2152098"/>
                  <a:gd name="connsiteY8" fmla="*/ 468606 h 583010"/>
                  <a:gd name="connsiteX9" fmla="*/ 2115073 w 2152098"/>
                  <a:gd name="connsiteY9" fmla="*/ 409160 h 583010"/>
                  <a:gd name="connsiteX10" fmla="*/ 2137402 w 2152098"/>
                  <a:gd name="connsiteY10" fmla="*/ 370161 h 583010"/>
                  <a:gd name="connsiteX11" fmla="*/ 2087671 w 2152098"/>
                  <a:gd name="connsiteY11" fmla="*/ 280958 h 583010"/>
                  <a:gd name="connsiteX12" fmla="*/ 1351071 w 2152098"/>
                  <a:gd name="connsiteY12" fmla="*/ 103158 h 583010"/>
                  <a:gd name="connsiteX13" fmla="*/ 627171 w 2152098"/>
                  <a:gd name="connsiteY13" fmla="*/ 1558 h 583010"/>
                  <a:gd name="connsiteX14" fmla="*/ 119171 w 2152098"/>
                  <a:gd name="connsiteY14" fmla="*/ 179358 h 583010"/>
                  <a:gd name="connsiteX0" fmla="*/ 4871 w 2152098"/>
                  <a:gd name="connsiteY0" fmla="*/ 192058 h 583010"/>
                  <a:gd name="connsiteX1" fmla="*/ 145104 w 2152098"/>
                  <a:gd name="connsiteY1" fmla="*/ 402827 h 583010"/>
                  <a:gd name="connsiteX2" fmla="*/ 811485 w 2152098"/>
                  <a:gd name="connsiteY2" fmla="*/ 520204 h 583010"/>
                  <a:gd name="connsiteX3" fmla="*/ 1085985 w 2152098"/>
                  <a:gd name="connsiteY3" fmla="*/ 551723 h 583010"/>
                  <a:gd name="connsiteX4" fmla="*/ 1229186 w 2152098"/>
                  <a:gd name="connsiteY4" fmla="*/ 549534 h 583010"/>
                  <a:gd name="connsiteX5" fmla="*/ 1396173 w 2152098"/>
                  <a:gd name="connsiteY5" fmla="*/ 573201 h 583010"/>
                  <a:gd name="connsiteX6" fmla="*/ 1698685 w 2152098"/>
                  <a:gd name="connsiteY6" fmla="*/ 513816 h 583010"/>
                  <a:gd name="connsiteX7" fmla="*/ 1901340 w 2152098"/>
                  <a:gd name="connsiteY7" fmla="*/ 487114 h 583010"/>
                  <a:gd name="connsiteX8" fmla="*/ 2054341 w 2152098"/>
                  <a:gd name="connsiteY8" fmla="*/ 468606 h 583010"/>
                  <a:gd name="connsiteX9" fmla="*/ 2115073 w 2152098"/>
                  <a:gd name="connsiteY9" fmla="*/ 409160 h 583010"/>
                  <a:gd name="connsiteX10" fmla="*/ 2137402 w 2152098"/>
                  <a:gd name="connsiteY10" fmla="*/ 370161 h 583010"/>
                  <a:gd name="connsiteX11" fmla="*/ 2087671 w 2152098"/>
                  <a:gd name="connsiteY11" fmla="*/ 280958 h 583010"/>
                  <a:gd name="connsiteX12" fmla="*/ 1351071 w 2152098"/>
                  <a:gd name="connsiteY12" fmla="*/ 103158 h 583010"/>
                  <a:gd name="connsiteX13" fmla="*/ 627171 w 2152098"/>
                  <a:gd name="connsiteY13" fmla="*/ 1558 h 583010"/>
                  <a:gd name="connsiteX14" fmla="*/ 119171 w 2152098"/>
                  <a:gd name="connsiteY14" fmla="*/ 179358 h 583010"/>
                  <a:gd name="connsiteX0" fmla="*/ 4871 w 2152098"/>
                  <a:gd name="connsiteY0" fmla="*/ 192058 h 562752"/>
                  <a:gd name="connsiteX1" fmla="*/ 145104 w 2152098"/>
                  <a:gd name="connsiteY1" fmla="*/ 402827 h 562752"/>
                  <a:gd name="connsiteX2" fmla="*/ 811485 w 2152098"/>
                  <a:gd name="connsiteY2" fmla="*/ 520204 h 562752"/>
                  <a:gd name="connsiteX3" fmla="*/ 1085985 w 2152098"/>
                  <a:gd name="connsiteY3" fmla="*/ 551723 h 562752"/>
                  <a:gd name="connsiteX4" fmla="*/ 1229186 w 2152098"/>
                  <a:gd name="connsiteY4" fmla="*/ 549534 h 562752"/>
                  <a:gd name="connsiteX5" fmla="*/ 1401496 w 2152098"/>
                  <a:gd name="connsiteY5" fmla="*/ 549102 h 562752"/>
                  <a:gd name="connsiteX6" fmla="*/ 1698685 w 2152098"/>
                  <a:gd name="connsiteY6" fmla="*/ 513816 h 562752"/>
                  <a:gd name="connsiteX7" fmla="*/ 1901340 w 2152098"/>
                  <a:gd name="connsiteY7" fmla="*/ 487114 h 562752"/>
                  <a:gd name="connsiteX8" fmla="*/ 2054341 w 2152098"/>
                  <a:gd name="connsiteY8" fmla="*/ 468606 h 562752"/>
                  <a:gd name="connsiteX9" fmla="*/ 2115073 w 2152098"/>
                  <a:gd name="connsiteY9" fmla="*/ 409160 h 562752"/>
                  <a:gd name="connsiteX10" fmla="*/ 2137402 w 2152098"/>
                  <a:gd name="connsiteY10" fmla="*/ 370161 h 562752"/>
                  <a:gd name="connsiteX11" fmla="*/ 2087671 w 2152098"/>
                  <a:gd name="connsiteY11" fmla="*/ 280958 h 562752"/>
                  <a:gd name="connsiteX12" fmla="*/ 1351071 w 2152098"/>
                  <a:gd name="connsiteY12" fmla="*/ 103158 h 562752"/>
                  <a:gd name="connsiteX13" fmla="*/ 627171 w 2152098"/>
                  <a:gd name="connsiteY13" fmla="*/ 1558 h 562752"/>
                  <a:gd name="connsiteX14" fmla="*/ 119171 w 2152098"/>
                  <a:gd name="connsiteY14" fmla="*/ 179358 h 562752"/>
                  <a:gd name="connsiteX0" fmla="*/ 4871 w 2152098"/>
                  <a:gd name="connsiteY0" fmla="*/ 192058 h 557723"/>
                  <a:gd name="connsiteX1" fmla="*/ 145104 w 2152098"/>
                  <a:gd name="connsiteY1" fmla="*/ 402827 h 557723"/>
                  <a:gd name="connsiteX2" fmla="*/ 811485 w 2152098"/>
                  <a:gd name="connsiteY2" fmla="*/ 520204 h 557723"/>
                  <a:gd name="connsiteX3" fmla="*/ 1085985 w 2152098"/>
                  <a:gd name="connsiteY3" fmla="*/ 551723 h 557723"/>
                  <a:gd name="connsiteX4" fmla="*/ 1229186 w 2152098"/>
                  <a:gd name="connsiteY4" fmla="*/ 549534 h 557723"/>
                  <a:gd name="connsiteX5" fmla="*/ 1400353 w 2152098"/>
                  <a:gd name="connsiteY5" fmla="*/ 515241 h 557723"/>
                  <a:gd name="connsiteX6" fmla="*/ 1698685 w 2152098"/>
                  <a:gd name="connsiteY6" fmla="*/ 513816 h 557723"/>
                  <a:gd name="connsiteX7" fmla="*/ 1901340 w 2152098"/>
                  <a:gd name="connsiteY7" fmla="*/ 487114 h 557723"/>
                  <a:gd name="connsiteX8" fmla="*/ 2054341 w 2152098"/>
                  <a:gd name="connsiteY8" fmla="*/ 468606 h 557723"/>
                  <a:gd name="connsiteX9" fmla="*/ 2115073 w 2152098"/>
                  <a:gd name="connsiteY9" fmla="*/ 409160 h 557723"/>
                  <a:gd name="connsiteX10" fmla="*/ 2137402 w 2152098"/>
                  <a:gd name="connsiteY10" fmla="*/ 370161 h 557723"/>
                  <a:gd name="connsiteX11" fmla="*/ 2087671 w 2152098"/>
                  <a:gd name="connsiteY11" fmla="*/ 280958 h 557723"/>
                  <a:gd name="connsiteX12" fmla="*/ 1351071 w 2152098"/>
                  <a:gd name="connsiteY12" fmla="*/ 103158 h 557723"/>
                  <a:gd name="connsiteX13" fmla="*/ 627171 w 2152098"/>
                  <a:gd name="connsiteY13" fmla="*/ 1558 h 557723"/>
                  <a:gd name="connsiteX14" fmla="*/ 119171 w 2152098"/>
                  <a:gd name="connsiteY14" fmla="*/ 179358 h 557723"/>
                  <a:gd name="connsiteX0" fmla="*/ 4871 w 2152098"/>
                  <a:gd name="connsiteY0" fmla="*/ 192058 h 557723"/>
                  <a:gd name="connsiteX1" fmla="*/ 145104 w 2152098"/>
                  <a:gd name="connsiteY1" fmla="*/ 402827 h 557723"/>
                  <a:gd name="connsiteX2" fmla="*/ 811485 w 2152098"/>
                  <a:gd name="connsiteY2" fmla="*/ 520204 h 557723"/>
                  <a:gd name="connsiteX3" fmla="*/ 1085985 w 2152098"/>
                  <a:gd name="connsiteY3" fmla="*/ 551723 h 557723"/>
                  <a:gd name="connsiteX4" fmla="*/ 1229186 w 2152098"/>
                  <a:gd name="connsiteY4" fmla="*/ 549534 h 557723"/>
                  <a:gd name="connsiteX5" fmla="*/ 1400353 w 2152098"/>
                  <a:gd name="connsiteY5" fmla="*/ 515241 h 557723"/>
                  <a:gd name="connsiteX6" fmla="*/ 1698685 w 2152098"/>
                  <a:gd name="connsiteY6" fmla="*/ 513816 h 557723"/>
                  <a:gd name="connsiteX7" fmla="*/ 1901340 w 2152098"/>
                  <a:gd name="connsiteY7" fmla="*/ 487114 h 557723"/>
                  <a:gd name="connsiteX8" fmla="*/ 2054341 w 2152098"/>
                  <a:gd name="connsiteY8" fmla="*/ 468606 h 557723"/>
                  <a:gd name="connsiteX9" fmla="*/ 2115073 w 2152098"/>
                  <a:gd name="connsiteY9" fmla="*/ 409160 h 557723"/>
                  <a:gd name="connsiteX10" fmla="*/ 2137402 w 2152098"/>
                  <a:gd name="connsiteY10" fmla="*/ 370161 h 557723"/>
                  <a:gd name="connsiteX11" fmla="*/ 2087671 w 2152098"/>
                  <a:gd name="connsiteY11" fmla="*/ 280958 h 557723"/>
                  <a:gd name="connsiteX12" fmla="*/ 1351071 w 2152098"/>
                  <a:gd name="connsiteY12" fmla="*/ 103158 h 557723"/>
                  <a:gd name="connsiteX13" fmla="*/ 627171 w 2152098"/>
                  <a:gd name="connsiteY13" fmla="*/ 1558 h 557723"/>
                  <a:gd name="connsiteX14" fmla="*/ 119171 w 2152098"/>
                  <a:gd name="connsiteY14" fmla="*/ 179358 h 557723"/>
                  <a:gd name="connsiteX0" fmla="*/ 4871 w 2152098"/>
                  <a:gd name="connsiteY0" fmla="*/ 192058 h 558022"/>
                  <a:gd name="connsiteX1" fmla="*/ 145104 w 2152098"/>
                  <a:gd name="connsiteY1" fmla="*/ 402827 h 558022"/>
                  <a:gd name="connsiteX2" fmla="*/ 811485 w 2152098"/>
                  <a:gd name="connsiteY2" fmla="*/ 520204 h 558022"/>
                  <a:gd name="connsiteX3" fmla="*/ 1085985 w 2152098"/>
                  <a:gd name="connsiteY3" fmla="*/ 551723 h 558022"/>
                  <a:gd name="connsiteX4" fmla="*/ 1229186 w 2152098"/>
                  <a:gd name="connsiteY4" fmla="*/ 549534 h 558022"/>
                  <a:gd name="connsiteX5" fmla="*/ 1411511 w 2152098"/>
                  <a:gd name="connsiteY5" fmla="*/ 542798 h 558022"/>
                  <a:gd name="connsiteX6" fmla="*/ 1698685 w 2152098"/>
                  <a:gd name="connsiteY6" fmla="*/ 513816 h 558022"/>
                  <a:gd name="connsiteX7" fmla="*/ 1901340 w 2152098"/>
                  <a:gd name="connsiteY7" fmla="*/ 487114 h 558022"/>
                  <a:gd name="connsiteX8" fmla="*/ 2054341 w 2152098"/>
                  <a:gd name="connsiteY8" fmla="*/ 468606 h 558022"/>
                  <a:gd name="connsiteX9" fmla="*/ 2115073 w 2152098"/>
                  <a:gd name="connsiteY9" fmla="*/ 409160 h 558022"/>
                  <a:gd name="connsiteX10" fmla="*/ 2137402 w 2152098"/>
                  <a:gd name="connsiteY10" fmla="*/ 370161 h 558022"/>
                  <a:gd name="connsiteX11" fmla="*/ 2087671 w 2152098"/>
                  <a:gd name="connsiteY11" fmla="*/ 280958 h 558022"/>
                  <a:gd name="connsiteX12" fmla="*/ 1351071 w 2152098"/>
                  <a:gd name="connsiteY12" fmla="*/ 103158 h 558022"/>
                  <a:gd name="connsiteX13" fmla="*/ 627171 w 2152098"/>
                  <a:gd name="connsiteY13" fmla="*/ 1558 h 558022"/>
                  <a:gd name="connsiteX14" fmla="*/ 119171 w 2152098"/>
                  <a:gd name="connsiteY14" fmla="*/ 179358 h 5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1026" name="Picture 2" descr="shark animatio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556722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20" y="5215404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5445225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3" y="5355528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sh graphic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350" y="5877272"/>
            <a:ext cx="1743075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olostudios.net/AboutHome/files/tetrafly04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708921"/>
            <a:ext cx="28575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xtec.cat/~gjimene2/llicencia/students/GifPezNadando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5" y="5733256"/>
            <a:ext cx="3476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ifs animados de peces en el mar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99" y="649143"/>
            <a:ext cx="196215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49 Grupo"/>
          <p:cNvGrpSpPr>
            <a:grpSpLocks/>
          </p:cNvGrpSpPr>
          <p:nvPr/>
        </p:nvGrpSpPr>
        <p:grpSpPr bwMode="auto">
          <a:xfrm>
            <a:off x="7583462" y="487686"/>
            <a:ext cx="312738" cy="2581275"/>
            <a:chOff x="6175256" y="332656"/>
            <a:chExt cx="312890" cy="2582395"/>
          </a:xfrm>
        </p:grpSpPr>
        <p:cxnSp>
          <p:nvCxnSpPr>
            <p:cNvPr id="51" name="50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51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52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0ADBF00F-3E3F-E0D2-E702-C3D1F68C90D3}"/>
              </a:ext>
            </a:extLst>
          </p:cNvPr>
          <p:cNvSpPr/>
          <p:nvPr/>
        </p:nvSpPr>
        <p:spPr>
          <a:xfrm>
            <a:off x="924503" y="1072784"/>
            <a:ext cx="6764051" cy="25908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S Ahkio Regular" pitchFamily="2" charset="77"/>
              </a:rPr>
              <a:t>GOING</a:t>
            </a:r>
          </a:p>
        </p:txBody>
      </p:sp>
    </p:spTree>
    <p:extLst>
      <p:ext uri="{BB962C8B-B14F-4D97-AF65-F5344CB8AC3E}">
        <p14:creationId xmlns:p14="http://schemas.microsoft.com/office/powerpoint/2010/main" val="407878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20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 flipH="1">
            <a:off x="7686414" y="188641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/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/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" fmla="*/ 11289 w 2297530"/>
                  <a:gd name="connsiteY0" fmla="*/ 192058 h 726581"/>
                  <a:gd name="connsiteX1" fmla="*/ 112889 w 2297530"/>
                  <a:gd name="connsiteY1" fmla="*/ 458758 h 726581"/>
                  <a:gd name="connsiteX2" fmla="*/ 824089 w 2297530"/>
                  <a:gd name="connsiteY2" fmla="*/ 611158 h 726581"/>
                  <a:gd name="connsiteX3" fmla="*/ 1446389 w 2297530"/>
                  <a:gd name="connsiteY3" fmla="*/ 725458 h 726581"/>
                  <a:gd name="connsiteX4" fmla="*/ 1716261 w 2297530"/>
                  <a:gd name="connsiteY4" fmla="*/ 541374 h 726581"/>
                  <a:gd name="connsiteX5" fmla="*/ 2068689 w 2297530"/>
                  <a:gd name="connsiteY5" fmla="*/ 611158 h 726581"/>
                  <a:gd name="connsiteX6" fmla="*/ 2297289 w 2297530"/>
                  <a:gd name="connsiteY6" fmla="*/ 446058 h 726581"/>
                  <a:gd name="connsiteX7" fmla="*/ 2094089 w 2297530"/>
                  <a:gd name="connsiteY7" fmla="*/ 280958 h 726581"/>
                  <a:gd name="connsiteX8" fmla="*/ 1357489 w 2297530"/>
                  <a:gd name="connsiteY8" fmla="*/ 103158 h 726581"/>
                  <a:gd name="connsiteX9" fmla="*/ 633589 w 2297530"/>
                  <a:gd name="connsiteY9" fmla="*/ 1558 h 726581"/>
                  <a:gd name="connsiteX10" fmla="*/ 125589 w 2297530"/>
                  <a:gd name="connsiteY10" fmla="*/ 179358 h 726581"/>
                  <a:gd name="connsiteX0" fmla="*/ 11289 w 2297530"/>
                  <a:gd name="connsiteY0" fmla="*/ 192058 h 725828"/>
                  <a:gd name="connsiteX1" fmla="*/ 112889 w 2297530"/>
                  <a:gd name="connsiteY1" fmla="*/ 458758 h 725828"/>
                  <a:gd name="connsiteX2" fmla="*/ 824089 w 2297530"/>
                  <a:gd name="connsiteY2" fmla="*/ 611158 h 725828"/>
                  <a:gd name="connsiteX3" fmla="*/ 1446389 w 2297530"/>
                  <a:gd name="connsiteY3" fmla="*/ 725458 h 725828"/>
                  <a:gd name="connsiteX4" fmla="*/ 1402591 w 2297530"/>
                  <a:gd name="connsiteY4" fmla="*/ 573201 h 725828"/>
                  <a:gd name="connsiteX5" fmla="*/ 1716261 w 2297530"/>
                  <a:gd name="connsiteY5" fmla="*/ 541374 h 725828"/>
                  <a:gd name="connsiteX6" fmla="*/ 2068689 w 2297530"/>
                  <a:gd name="connsiteY6" fmla="*/ 611158 h 725828"/>
                  <a:gd name="connsiteX7" fmla="*/ 2297289 w 2297530"/>
                  <a:gd name="connsiteY7" fmla="*/ 446058 h 725828"/>
                  <a:gd name="connsiteX8" fmla="*/ 2094089 w 2297530"/>
                  <a:gd name="connsiteY8" fmla="*/ 280958 h 725828"/>
                  <a:gd name="connsiteX9" fmla="*/ 1357489 w 2297530"/>
                  <a:gd name="connsiteY9" fmla="*/ 103158 h 725828"/>
                  <a:gd name="connsiteX10" fmla="*/ 633589 w 2297530"/>
                  <a:gd name="connsiteY10" fmla="*/ 1558 h 725828"/>
                  <a:gd name="connsiteX11" fmla="*/ 125589 w 2297530"/>
                  <a:gd name="connsiteY11" fmla="*/ 179358 h 725828"/>
                  <a:gd name="connsiteX0" fmla="*/ 11289 w 2297530"/>
                  <a:gd name="connsiteY0" fmla="*/ 192058 h 617979"/>
                  <a:gd name="connsiteX1" fmla="*/ 112889 w 2297530"/>
                  <a:gd name="connsiteY1" fmla="*/ 458758 h 617979"/>
                  <a:gd name="connsiteX2" fmla="*/ 824089 w 2297530"/>
                  <a:gd name="connsiteY2" fmla="*/ 611158 h 617979"/>
                  <a:gd name="connsiteX3" fmla="*/ 1226732 w 2297530"/>
                  <a:gd name="connsiteY3" fmla="*/ 589698 h 617979"/>
                  <a:gd name="connsiteX4" fmla="*/ 1402591 w 2297530"/>
                  <a:gd name="connsiteY4" fmla="*/ 573201 h 617979"/>
                  <a:gd name="connsiteX5" fmla="*/ 1716261 w 2297530"/>
                  <a:gd name="connsiteY5" fmla="*/ 541374 h 617979"/>
                  <a:gd name="connsiteX6" fmla="*/ 2068689 w 2297530"/>
                  <a:gd name="connsiteY6" fmla="*/ 611158 h 617979"/>
                  <a:gd name="connsiteX7" fmla="*/ 2297289 w 2297530"/>
                  <a:gd name="connsiteY7" fmla="*/ 446058 h 617979"/>
                  <a:gd name="connsiteX8" fmla="*/ 2094089 w 2297530"/>
                  <a:gd name="connsiteY8" fmla="*/ 280958 h 617979"/>
                  <a:gd name="connsiteX9" fmla="*/ 1357489 w 2297530"/>
                  <a:gd name="connsiteY9" fmla="*/ 103158 h 617979"/>
                  <a:gd name="connsiteX10" fmla="*/ 633589 w 2297530"/>
                  <a:gd name="connsiteY10" fmla="*/ 1558 h 617979"/>
                  <a:gd name="connsiteX11" fmla="*/ 125589 w 2297530"/>
                  <a:gd name="connsiteY11" fmla="*/ 179358 h 617979"/>
                  <a:gd name="connsiteX0" fmla="*/ 11062 w 2297303"/>
                  <a:gd name="connsiteY0" fmla="*/ 192058 h 613255"/>
                  <a:gd name="connsiteX1" fmla="*/ 112662 w 2297303"/>
                  <a:gd name="connsiteY1" fmla="*/ 458758 h 613255"/>
                  <a:gd name="connsiteX2" fmla="*/ 817676 w 2297303"/>
                  <a:gd name="connsiteY2" fmla="*/ 520204 h 613255"/>
                  <a:gd name="connsiteX3" fmla="*/ 1226505 w 2297303"/>
                  <a:gd name="connsiteY3" fmla="*/ 589698 h 613255"/>
                  <a:gd name="connsiteX4" fmla="*/ 1402364 w 2297303"/>
                  <a:gd name="connsiteY4" fmla="*/ 573201 h 613255"/>
                  <a:gd name="connsiteX5" fmla="*/ 1716034 w 2297303"/>
                  <a:gd name="connsiteY5" fmla="*/ 541374 h 613255"/>
                  <a:gd name="connsiteX6" fmla="*/ 2068462 w 2297303"/>
                  <a:gd name="connsiteY6" fmla="*/ 611158 h 613255"/>
                  <a:gd name="connsiteX7" fmla="*/ 2297062 w 2297303"/>
                  <a:gd name="connsiteY7" fmla="*/ 446058 h 613255"/>
                  <a:gd name="connsiteX8" fmla="*/ 2093862 w 2297303"/>
                  <a:gd name="connsiteY8" fmla="*/ 280958 h 613255"/>
                  <a:gd name="connsiteX9" fmla="*/ 1357262 w 2297303"/>
                  <a:gd name="connsiteY9" fmla="*/ 103158 h 613255"/>
                  <a:gd name="connsiteX10" fmla="*/ 633362 w 2297303"/>
                  <a:gd name="connsiteY10" fmla="*/ 1558 h 613255"/>
                  <a:gd name="connsiteX11" fmla="*/ 125362 w 2297303"/>
                  <a:gd name="connsiteY11" fmla="*/ 179358 h 613255"/>
                  <a:gd name="connsiteX0" fmla="*/ 11062 w 2297303"/>
                  <a:gd name="connsiteY0" fmla="*/ 192058 h 613255"/>
                  <a:gd name="connsiteX1" fmla="*/ 112662 w 2297303"/>
                  <a:gd name="connsiteY1" fmla="*/ 458758 h 613255"/>
                  <a:gd name="connsiteX2" fmla="*/ 817676 w 2297303"/>
                  <a:gd name="connsiteY2" fmla="*/ 520204 h 613255"/>
                  <a:gd name="connsiteX3" fmla="*/ 1173633 w 2297303"/>
                  <a:gd name="connsiteY3" fmla="*/ 538000 h 613255"/>
                  <a:gd name="connsiteX4" fmla="*/ 1226505 w 2297303"/>
                  <a:gd name="connsiteY4" fmla="*/ 589698 h 613255"/>
                  <a:gd name="connsiteX5" fmla="*/ 1402364 w 2297303"/>
                  <a:gd name="connsiteY5" fmla="*/ 573201 h 613255"/>
                  <a:gd name="connsiteX6" fmla="*/ 1716034 w 2297303"/>
                  <a:gd name="connsiteY6" fmla="*/ 541374 h 613255"/>
                  <a:gd name="connsiteX7" fmla="*/ 2068462 w 2297303"/>
                  <a:gd name="connsiteY7" fmla="*/ 611158 h 613255"/>
                  <a:gd name="connsiteX8" fmla="*/ 2297062 w 2297303"/>
                  <a:gd name="connsiteY8" fmla="*/ 446058 h 613255"/>
                  <a:gd name="connsiteX9" fmla="*/ 2093862 w 2297303"/>
                  <a:gd name="connsiteY9" fmla="*/ 280958 h 613255"/>
                  <a:gd name="connsiteX10" fmla="*/ 1357262 w 2297303"/>
                  <a:gd name="connsiteY10" fmla="*/ 103158 h 613255"/>
                  <a:gd name="connsiteX11" fmla="*/ 633362 w 2297303"/>
                  <a:gd name="connsiteY11" fmla="*/ 1558 h 613255"/>
                  <a:gd name="connsiteX12" fmla="*/ 125362 w 2297303"/>
                  <a:gd name="connsiteY12" fmla="*/ 179358 h 613255"/>
                  <a:gd name="connsiteX0" fmla="*/ 11062 w 2297303"/>
                  <a:gd name="connsiteY0" fmla="*/ 192058 h 611441"/>
                  <a:gd name="connsiteX1" fmla="*/ 112662 w 2297303"/>
                  <a:gd name="connsiteY1" fmla="*/ 458758 h 611441"/>
                  <a:gd name="connsiteX2" fmla="*/ 817676 w 2297303"/>
                  <a:gd name="connsiteY2" fmla="*/ 520204 h 611441"/>
                  <a:gd name="connsiteX3" fmla="*/ 1173633 w 2297303"/>
                  <a:gd name="connsiteY3" fmla="*/ 538000 h 611441"/>
                  <a:gd name="connsiteX4" fmla="*/ 1226505 w 2297303"/>
                  <a:gd name="connsiteY4" fmla="*/ 589698 h 611441"/>
                  <a:gd name="connsiteX5" fmla="*/ 1402364 w 2297303"/>
                  <a:gd name="connsiteY5" fmla="*/ 573201 h 611441"/>
                  <a:gd name="connsiteX6" fmla="*/ 1716034 w 2297303"/>
                  <a:gd name="connsiteY6" fmla="*/ 541374 h 611441"/>
                  <a:gd name="connsiteX7" fmla="*/ 1907531 w 2297303"/>
                  <a:gd name="connsiteY7" fmla="*/ 487114 h 611441"/>
                  <a:gd name="connsiteX8" fmla="*/ 2068462 w 2297303"/>
                  <a:gd name="connsiteY8" fmla="*/ 611158 h 611441"/>
                  <a:gd name="connsiteX9" fmla="*/ 2297062 w 2297303"/>
                  <a:gd name="connsiteY9" fmla="*/ 446058 h 611441"/>
                  <a:gd name="connsiteX10" fmla="*/ 2093862 w 2297303"/>
                  <a:gd name="connsiteY10" fmla="*/ 280958 h 611441"/>
                  <a:gd name="connsiteX11" fmla="*/ 1357262 w 2297303"/>
                  <a:gd name="connsiteY11" fmla="*/ 103158 h 611441"/>
                  <a:gd name="connsiteX12" fmla="*/ 633362 w 2297303"/>
                  <a:gd name="connsiteY12" fmla="*/ 1558 h 611441"/>
                  <a:gd name="connsiteX13" fmla="*/ 125362 w 2297303"/>
                  <a:gd name="connsiteY13" fmla="*/ 179358 h 611441"/>
                  <a:gd name="connsiteX0" fmla="*/ 11062 w 2297458"/>
                  <a:gd name="connsiteY0" fmla="*/ 192058 h 595334"/>
                  <a:gd name="connsiteX1" fmla="*/ 112662 w 2297458"/>
                  <a:gd name="connsiteY1" fmla="*/ 458758 h 595334"/>
                  <a:gd name="connsiteX2" fmla="*/ 817676 w 2297458"/>
                  <a:gd name="connsiteY2" fmla="*/ 520204 h 595334"/>
                  <a:gd name="connsiteX3" fmla="*/ 1173633 w 2297458"/>
                  <a:gd name="connsiteY3" fmla="*/ 538000 h 595334"/>
                  <a:gd name="connsiteX4" fmla="*/ 1226505 w 2297458"/>
                  <a:gd name="connsiteY4" fmla="*/ 589698 h 595334"/>
                  <a:gd name="connsiteX5" fmla="*/ 1402364 w 2297458"/>
                  <a:gd name="connsiteY5" fmla="*/ 573201 h 595334"/>
                  <a:gd name="connsiteX6" fmla="*/ 1716034 w 2297458"/>
                  <a:gd name="connsiteY6" fmla="*/ 541374 h 595334"/>
                  <a:gd name="connsiteX7" fmla="*/ 1907531 w 2297458"/>
                  <a:gd name="connsiteY7" fmla="*/ 487114 h 595334"/>
                  <a:gd name="connsiteX8" fmla="*/ 2060532 w 2297458"/>
                  <a:gd name="connsiteY8" fmla="*/ 468606 h 595334"/>
                  <a:gd name="connsiteX9" fmla="*/ 2297062 w 2297458"/>
                  <a:gd name="connsiteY9" fmla="*/ 446058 h 595334"/>
                  <a:gd name="connsiteX10" fmla="*/ 2093862 w 2297458"/>
                  <a:gd name="connsiteY10" fmla="*/ 280958 h 595334"/>
                  <a:gd name="connsiteX11" fmla="*/ 1357262 w 2297458"/>
                  <a:gd name="connsiteY11" fmla="*/ 103158 h 595334"/>
                  <a:gd name="connsiteX12" fmla="*/ 633362 w 2297458"/>
                  <a:gd name="connsiteY12" fmla="*/ 1558 h 595334"/>
                  <a:gd name="connsiteX13" fmla="*/ 125362 w 2297458"/>
                  <a:gd name="connsiteY13" fmla="*/ 179358 h 595334"/>
                  <a:gd name="connsiteX0" fmla="*/ 11062 w 2298065"/>
                  <a:gd name="connsiteY0" fmla="*/ 192058 h 595334"/>
                  <a:gd name="connsiteX1" fmla="*/ 112662 w 2298065"/>
                  <a:gd name="connsiteY1" fmla="*/ 458758 h 595334"/>
                  <a:gd name="connsiteX2" fmla="*/ 817676 w 2298065"/>
                  <a:gd name="connsiteY2" fmla="*/ 520204 h 595334"/>
                  <a:gd name="connsiteX3" fmla="*/ 1173633 w 2298065"/>
                  <a:gd name="connsiteY3" fmla="*/ 538000 h 595334"/>
                  <a:gd name="connsiteX4" fmla="*/ 1226505 w 2298065"/>
                  <a:gd name="connsiteY4" fmla="*/ 589698 h 595334"/>
                  <a:gd name="connsiteX5" fmla="*/ 1402364 w 2298065"/>
                  <a:gd name="connsiteY5" fmla="*/ 573201 h 595334"/>
                  <a:gd name="connsiteX6" fmla="*/ 1716034 w 2298065"/>
                  <a:gd name="connsiteY6" fmla="*/ 541374 h 595334"/>
                  <a:gd name="connsiteX7" fmla="*/ 1907531 w 2298065"/>
                  <a:gd name="connsiteY7" fmla="*/ 487114 h 595334"/>
                  <a:gd name="connsiteX8" fmla="*/ 2060532 w 2298065"/>
                  <a:gd name="connsiteY8" fmla="*/ 468606 h 595334"/>
                  <a:gd name="connsiteX9" fmla="*/ 2297062 w 2298065"/>
                  <a:gd name="connsiteY9" fmla="*/ 446058 h 595334"/>
                  <a:gd name="connsiteX10" fmla="*/ 2143593 w 2298065"/>
                  <a:gd name="connsiteY10" fmla="*/ 370161 h 595334"/>
                  <a:gd name="connsiteX11" fmla="*/ 2093862 w 2298065"/>
                  <a:gd name="connsiteY11" fmla="*/ 280958 h 595334"/>
                  <a:gd name="connsiteX12" fmla="*/ 1357262 w 2298065"/>
                  <a:gd name="connsiteY12" fmla="*/ 103158 h 595334"/>
                  <a:gd name="connsiteX13" fmla="*/ 633362 w 2298065"/>
                  <a:gd name="connsiteY13" fmla="*/ 1558 h 595334"/>
                  <a:gd name="connsiteX14" fmla="*/ 125362 w 2298065"/>
                  <a:gd name="connsiteY14" fmla="*/ 179358 h 595334"/>
                  <a:gd name="connsiteX0" fmla="*/ 11062 w 2158289"/>
                  <a:gd name="connsiteY0" fmla="*/ 192058 h 595334"/>
                  <a:gd name="connsiteX1" fmla="*/ 112662 w 2158289"/>
                  <a:gd name="connsiteY1" fmla="*/ 458758 h 595334"/>
                  <a:gd name="connsiteX2" fmla="*/ 817676 w 2158289"/>
                  <a:gd name="connsiteY2" fmla="*/ 520204 h 595334"/>
                  <a:gd name="connsiteX3" fmla="*/ 1173633 w 2158289"/>
                  <a:gd name="connsiteY3" fmla="*/ 538000 h 595334"/>
                  <a:gd name="connsiteX4" fmla="*/ 1226505 w 2158289"/>
                  <a:gd name="connsiteY4" fmla="*/ 589698 h 595334"/>
                  <a:gd name="connsiteX5" fmla="*/ 1402364 w 2158289"/>
                  <a:gd name="connsiteY5" fmla="*/ 573201 h 595334"/>
                  <a:gd name="connsiteX6" fmla="*/ 1716034 w 2158289"/>
                  <a:gd name="connsiteY6" fmla="*/ 541374 h 595334"/>
                  <a:gd name="connsiteX7" fmla="*/ 1907531 w 2158289"/>
                  <a:gd name="connsiteY7" fmla="*/ 487114 h 595334"/>
                  <a:gd name="connsiteX8" fmla="*/ 2060532 w 2158289"/>
                  <a:gd name="connsiteY8" fmla="*/ 468606 h 595334"/>
                  <a:gd name="connsiteX9" fmla="*/ 2121264 w 2158289"/>
                  <a:gd name="connsiteY9" fmla="*/ 409160 h 595334"/>
                  <a:gd name="connsiteX10" fmla="*/ 2143593 w 2158289"/>
                  <a:gd name="connsiteY10" fmla="*/ 370161 h 595334"/>
                  <a:gd name="connsiteX11" fmla="*/ 2093862 w 2158289"/>
                  <a:gd name="connsiteY11" fmla="*/ 280958 h 595334"/>
                  <a:gd name="connsiteX12" fmla="*/ 1357262 w 2158289"/>
                  <a:gd name="connsiteY12" fmla="*/ 103158 h 595334"/>
                  <a:gd name="connsiteX13" fmla="*/ 633362 w 2158289"/>
                  <a:gd name="connsiteY13" fmla="*/ 1558 h 595334"/>
                  <a:gd name="connsiteX14" fmla="*/ 125362 w 2158289"/>
                  <a:gd name="connsiteY14" fmla="*/ 179358 h 595334"/>
                  <a:gd name="connsiteX0" fmla="*/ 4871 w 2152098"/>
                  <a:gd name="connsiteY0" fmla="*/ 192058 h 595334"/>
                  <a:gd name="connsiteX1" fmla="*/ 145104 w 2152098"/>
                  <a:gd name="connsiteY1" fmla="*/ 402827 h 595334"/>
                  <a:gd name="connsiteX2" fmla="*/ 811485 w 2152098"/>
                  <a:gd name="connsiteY2" fmla="*/ 520204 h 595334"/>
                  <a:gd name="connsiteX3" fmla="*/ 1167442 w 2152098"/>
                  <a:gd name="connsiteY3" fmla="*/ 538000 h 595334"/>
                  <a:gd name="connsiteX4" fmla="*/ 1220314 w 2152098"/>
                  <a:gd name="connsiteY4" fmla="*/ 589698 h 595334"/>
                  <a:gd name="connsiteX5" fmla="*/ 1396173 w 2152098"/>
                  <a:gd name="connsiteY5" fmla="*/ 573201 h 595334"/>
                  <a:gd name="connsiteX6" fmla="*/ 1709843 w 2152098"/>
                  <a:gd name="connsiteY6" fmla="*/ 541374 h 595334"/>
                  <a:gd name="connsiteX7" fmla="*/ 1901340 w 2152098"/>
                  <a:gd name="connsiteY7" fmla="*/ 487114 h 595334"/>
                  <a:gd name="connsiteX8" fmla="*/ 2054341 w 2152098"/>
                  <a:gd name="connsiteY8" fmla="*/ 468606 h 595334"/>
                  <a:gd name="connsiteX9" fmla="*/ 2115073 w 2152098"/>
                  <a:gd name="connsiteY9" fmla="*/ 409160 h 595334"/>
                  <a:gd name="connsiteX10" fmla="*/ 2137402 w 2152098"/>
                  <a:gd name="connsiteY10" fmla="*/ 370161 h 595334"/>
                  <a:gd name="connsiteX11" fmla="*/ 2087671 w 2152098"/>
                  <a:gd name="connsiteY11" fmla="*/ 280958 h 595334"/>
                  <a:gd name="connsiteX12" fmla="*/ 1351071 w 2152098"/>
                  <a:gd name="connsiteY12" fmla="*/ 103158 h 595334"/>
                  <a:gd name="connsiteX13" fmla="*/ 627171 w 2152098"/>
                  <a:gd name="connsiteY13" fmla="*/ 1558 h 595334"/>
                  <a:gd name="connsiteX14" fmla="*/ 119171 w 2152098"/>
                  <a:gd name="connsiteY14" fmla="*/ 179358 h 595334"/>
                  <a:gd name="connsiteX0" fmla="*/ 4871 w 2152098"/>
                  <a:gd name="connsiteY0" fmla="*/ 192058 h 615888"/>
                  <a:gd name="connsiteX1" fmla="*/ 145104 w 2152098"/>
                  <a:gd name="connsiteY1" fmla="*/ 402827 h 615888"/>
                  <a:gd name="connsiteX2" fmla="*/ 811485 w 2152098"/>
                  <a:gd name="connsiteY2" fmla="*/ 520204 h 615888"/>
                  <a:gd name="connsiteX3" fmla="*/ 1098286 w 2152098"/>
                  <a:gd name="connsiteY3" fmla="*/ 613141 h 615888"/>
                  <a:gd name="connsiteX4" fmla="*/ 1220314 w 2152098"/>
                  <a:gd name="connsiteY4" fmla="*/ 589698 h 615888"/>
                  <a:gd name="connsiteX5" fmla="*/ 1396173 w 2152098"/>
                  <a:gd name="connsiteY5" fmla="*/ 573201 h 615888"/>
                  <a:gd name="connsiteX6" fmla="*/ 1709843 w 2152098"/>
                  <a:gd name="connsiteY6" fmla="*/ 541374 h 615888"/>
                  <a:gd name="connsiteX7" fmla="*/ 1901340 w 2152098"/>
                  <a:gd name="connsiteY7" fmla="*/ 487114 h 615888"/>
                  <a:gd name="connsiteX8" fmla="*/ 2054341 w 2152098"/>
                  <a:gd name="connsiteY8" fmla="*/ 468606 h 615888"/>
                  <a:gd name="connsiteX9" fmla="*/ 2115073 w 2152098"/>
                  <a:gd name="connsiteY9" fmla="*/ 409160 h 615888"/>
                  <a:gd name="connsiteX10" fmla="*/ 2137402 w 2152098"/>
                  <a:gd name="connsiteY10" fmla="*/ 370161 h 615888"/>
                  <a:gd name="connsiteX11" fmla="*/ 2087671 w 2152098"/>
                  <a:gd name="connsiteY11" fmla="*/ 280958 h 615888"/>
                  <a:gd name="connsiteX12" fmla="*/ 1351071 w 2152098"/>
                  <a:gd name="connsiteY12" fmla="*/ 103158 h 615888"/>
                  <a:gd name="connsiteX13" fmla="*/ 627171 w 2152098"/>
                  <a:gd name="connsiteY13" fmla="*/ 1558 h 615888"/>
                  <a:gd name="connsiteX14" fmla="*/ 119171 w 2152098"/>
                  <a:gd name="connsiteY14" fmla="*/ 179358 h 615888"/>
                  <a:gd name="connsiteX0" fmla="*/ 4871 w 2152098"/>
                  <a:gd name="connsiteY0" fmla="*/ 192058 h 594396"/>
                  <a:gd name="connsiteX1" fmla="*/ 145104 w 2152098"/>
                  <a:gd name="connsiteY1" fmla="*/ 402827 h 594396"/>
                  <a:gd name="connsiteX2" fmla="*/ 811485 w 2152098"/>
                  <a:gd name="connsiteY2" fmla="*/ 520204 h 594396"/>
                  <a:gd name="connsiteX3" fmla="*/ 1085985 w 2152098"/>
                  <a:gd name="connsiteY3" fmla="*/ 551723 h 594396"/>
                  <a:gd name="connsiteX4" fmla="*/ 1220314 w 2152098"/>
                  <a:gd name="connsiteY4" fmla="*/ 589698 h 594396"/>
                  <a:gd name="connsiteX5" fmla="*/ 1396173 w 2152098"/>
                  <a:gd name="connsiteY5" fmla="*/ 573201 h 594396"/>
                  <a:gd name="connsiteX6" fmla="*/ 1709843 w 2152098"/>
                  <a:gd name="connsiteY6" fmla="*/ 541374 h 594396"/>
                  <a:gd name="connsiteX7" fmla="*/ 1901340 w 2152098"/>
                  <a:gd name="connsiteY7" fmla="*/ 487114 h 594396"/>
                  <a:gd name="connsiteX8" fmla="*/ 2054341 w 2152098"/>
                  <a:gd name="connsiteY8" fmla="*/ 468606 h 594396"/>
                  <a:gd name="connsiteX9" fmla="*/ 2115073 w 2152098"/>
                  <a:gd name="connsiteY9" fmla="*/ 409160 h 594396"/>
                  <a:gd name="connsiteX10" fmla="*/ 2137402 w 2152098"/>
                  <a:gd name="connsiteY10" fmla="*/ 370161 h 594396"/>
                  <a:gd name="connsiteX11" fmla="*/ 2087671 w 2152098"/>
                  <a:gd name="connsiteY11" fmla="*/ 280958 h 594396"/>
                  <a:gd name="connsiteX12" fmla="*/ 1351071 w 2152098"/>
                  <a:gd name="connsiteY12" fmla="*/ 103158 h 594396"/>
                  <a:gd name="connsiteX13" fmla="*/ 627171 w 2152098"/>
                  <a:gd name="connsiteY13" fmla="*/ 1558 h 594396"/>
                  <a:gd name="connsiteX14" fmla="*/ 119171 w 2152098"/>
                  <a:gd name="connsiteY14" fmla="*/ 179358 h 594396"/>
                  <a:gd name="connsiteX0" fmla="*/ 4871 w 2152098"/>
                  <a:gd name="connsiteY0" fmla="*/ 192058 h 583010"/>
                  <a:gd name="connsiteX1" fmla="*/ 145104 w 2152098"/>
                  <a:gd name="connsiteY1" fmla="*/ 402827 h 583010"/>
                  <a:gd name="connsiteX2" fmla="*/ 811485 w 2152098"/>
                  <a:gd name="connsiteY2" fmla="*/ 520204 h 583010"/>
                  <a:gd name="connsiteX3" fmla="*/ 1085985 w 2152098"/>
                  <a:gd name="connsiteY3" fmla="*/ 551723 h 583010"/>
                  <a:gd name="connsiteX4" fmla="*/ 1229186 w 2152098"/>
                  <a:gd name="connsiteY4" fmla="*/ 549534 h 583010"/>
                  <a:gd name="connsiteX5" fmla="*/ 1396173 w 2152098"/>
                  <a:gd name="connsiteY5" fmla="*/ 573201 h 583010"/>
                  <a:gd name="connsiteX6" fmla="*/ 1709843 w 2152098"/>
                  <a:gd name="connsiteY6" fmla="*/ 541374 h 583010"/>
                  <a:gd name="connsiteX7" fmla="*/ 1901340 w 2152098"/>
                  <a:gd name="connsiteY7" fmla="*/ 487114 h 583010"/>
                  <a:gd name="connsiteX8" fmla="*/ 2054341 w 2152098"/>
                  <a:gd name="connsiteY8" fmla="*/ 468606 h 583010"/>
                  <a:gd name="connsiteX9" fmla="*/ 2115073 w 2152098"/>
                  <a:gd name="connsiteY9" fmla="*/ 409160 h 583010"/>
                  <a:gd name="connsiteX10" fmla="*/ 2137402 w 2152098"/>
                  <a:gd name="connsiteY10" fmla="*/ 370161 h 583010"/>
                  <a:gd name="connsiteX11" fmla="*/ 2087671 w 2152098"/>
                  <a:gd name="connsiteY11" fmla="*/ 280958 h 583010"/>
                  <a:gd name="connsiteX12" fmla="*/ 1351071 w 2152098"/>
                  <a:gd name="connsiteY12" fmla="*/ 103158 h 583010"/>
                  <a:gd name="connsiteX13" fmla="*/ 627171 w 2152098"/>
                  <a:gd name="connsiteY13" fmla="*/ 1558 h 583010"/>
                  <a:gd name="connsiteX14" fmla="*/ 119171 w 2152098"/>
                  <a:gd name="connsiteY14" fmla="*/ 179358 h 583010"/>
                  <a:gd name="connsiteX0" fmla="*/ 4871 w 2152098"/>
                  <a:gd name="connsiteY0" fmla="*/ 192058 h 583010"/>
                  <a:gd name="connsiteX1" fmla="*/ 145104 w 2152098"/>
                  <a:gd name="connsiteY1" fmla="*/ 402827 h 583010"/>
                  <a:gd name="connsiteX2" fmla="*/ 811485 w 2152098"/>
                  <a:gd name="connsiteY2" fmla="*/ 520204 h 583010"/>
                  <a:gd name="connsiteX3" fmla="*/ 1085985 w 2152098"/>
                  <a:gd name="connsiteY3" fmla="*/ 551723 h 583010"/>
                  <a:gd name="connsiteX4" fmla="*/ 1229186 w 2152098"/>
                  <a:gd name="connsiteY4" fmla="*/ 549534 h 583010"/>
                  <a:gd name="connsiteX5" fmla="*/ 1396173 w 2152098"/>
                  <a:gd name="connsiteY5" fmla="*/ 573201 h 583010"/>
                  <a:gd name="connsiteX6" fmla="*/ 1698685 w 2152098"/>
                  <a:gd name="connsiteY6" fmla="*/ 513816 h 583010"/>
                  <a:gd name="connsiteX7" fmla="*/ 1901340 w 2152098"/>
                  <a:gd name="connsiteY7" fmla="*/ 487114 h 583010"/>
                  <a:gd name="connsiteX8" fmla="*/ 2054341 w 2152098"/>
                  <a:gd name="connsiteY8" fmla="*/ 468606 h 583010"/>
                  <a:gd name="connsiteX9" fmla="*/ 2115073 w 2152098"/>
                  <a:gd name="connsiteY9" fmla="*/ 409160 h 583010"/>
                  <a:gd name="connsiteX10" fmla="*/ 2137402 w 2152098"/>
                  <a:gd name="connsiteY10" fmla="*/ 370161 h 583010"/>
                  <a:gd name="connsiteX11" fmla="*/ 2087671 w 2152098"/>
                  <a:gd name="connsiteY11" fmla="*/ 280958 h 583010"/>
                  <a:gd name="connsiteX12" fmla="*/ 1351071 w 2152098"/>
                  <a:gd name="connsiteY12" fmla="*/ 103158 h 583010"/>
                  <a:gd name="connsiteX13" fmla="*/ 627171 w 2152098"/>
                  <a:gd name="connsiteY13" fmla="*/ 1558 h 583010"/>
                  <a:gd name="connsiteX14" fmla="*/ 119171 w 2152098"/>
                  <a:gd name="connsiteY14" fmla="*/ 179358 h 583010"/>
                  <a:gd name="connsiteX0" fmla="*/ 4871 w 2152098"/>
                  <a:gd name="connsiteY0" fmla="*/ 192058 h 562752"/>
                  <a:gd name="connsiteX1" fmla="*/ 145104 w 2152098"/>
                  <a:gd name="connsiteY1" fmla="*/ 402827 h 562752"/>
                  <a:gd name="connsiteX2" fmla="*/ 811485 w 2152098"/>
                  <a:gd name="connsiteY2" fmla="*/ 520204 h 562752"/>
                  <a:gd name="connsiteX3" fmla="*/ 1085985 w 2152098"/>
                  <a:gd name="connsiteY3" fmla="*/ 551723 h 562752"/>
                  <a:gd name="connsiteX4" fmla="*/ 1229186 w 2152098"/>
                  <a:gd name="connsiteY4" fmla="*/ 549534 h 562752"/>
                  <a:gd name="connsiteX5" fmla="*/ 1401496 w 2152098"/>
                  <a:gd name="connsiteY5" fmla="*/ 549102 h 562752"/>
                  <a:gd name="connsiteX6" fmla="*/ 1698685 w 2152098"/>
                  <a:gd name="connsiteY6" fmla="*/ 513816 h 562752"/>
                  <a:gd name="connsiteX7" fmla="*/ 1901340 w 2152098"/>
                  <a:gd name="connsiteY7" fmla="*/ 487114 h 562752"/>
                  <a:gd name="connsiteX8" fmla="*/ 2054341 w 2152098"/>
                  <a:gd name="connsiteY8" fmla="*/ 468606 h 562752"/>
                  <a:gd name="connsiteX9" fmla="*/ 2115073 w 2152098"/>
                  <a:gd name="connsiteY9" fmla="*/ 409160 h 562752"/>
                  <a:gd name="connsiteX10" fmla="*/ 2137402 w 2152098"/>
                  <a:gd name="connsiteY10" fmla="*/ 370161 h 562752"/>
                  <a:gd name="connsiteX11" fmla="*/ 2087671 w 2152098"/>
                  <a:gd name="connsiteY11" fmla="*/ 280958 h 562752"/>
                  <a:gd name="connsiteX12" fmla="*/ 1351071 w 2152098"/>
                  <a:gd name="connsiteY12" fmla="*/ 103158 h 562752"/>
                  <a:gd name="connsiteX13" fmla="*/ 627171 w 2152098"/>
                  <a:gd name="connsiteY13" fmla="*/ 1558 h 562752"/>
                  <a:gd name="connsiteX14" fmla="*/ 119171 w 2152098"/>
                  <a:gd name="connsiteY14" fmla="*/ 179358 h 562752"/>
                  <a:gd name="connsiteX0" fmla="*/ 4871 w 2152098"/>
                  <a:gd name="connsiteY0" fmla="*/ 192058 h 557723"/>
                  <a:gd name="connsiteX1" fmla="*/ 145104 w 2152098"/>
                  <a:gd name="connsiteY1" fmla="*/ 402827 h 557723"/>
                  <a:gd name="connsiteX2" fmla="*/ 811485 w 2152098"/>
                  <a:gd name="connsiteY2" fmla="*/ 520204 h 557723"/>
                  <a:gd name="connsiteX3" fmla="*/ 1085985 w 2152098"/>
                  <a:gd name="connsiteY3" fmla="*/ 551723 h 557723"/>
                  <a:gd name="connsiteX4" fmla="*/ 1229186 w 2152098"/>
                  <a:gd name="connsiteY4" fmla="*/ 549534 h 557723"/>
                  <a:gd name="connsiteX5" fmla="*/ 1400353 w 2152098"/>
                  <a:gd name="connsiteY5" fmla="*/ 515241 h 557723"/>
                  <a:gd name="connsiteX6" fmla="*/ 1698685 w 2152098"/>
                  <a:gd name="connsiteY6" fmla="*/ 513816 h 557723"/>
                  <a:gd name="connsiteX7" fmla="*/ 1901340 w 2152098"/>
                  <a:gd name="connsiteY7" fmla="*/ 487114 h 557723"/>
                  <a:gd name="connsiteX8" fmla="*/ 2054341 w 2152098"/>
                  <a:gd name="connsiteY8" fmla="*/ 468606 h 557723"/>
                  <a:gd name="connsiteX9" fmla="*/ 2115073 w 2152098"/>
                  <a:gd name="connsiteY9" fmla="*/ 409160 h 557723"/>
                  <a:gd name="connsiteX10" fmla="*/ 2137402 w 2152098"/>
                  <a:gd name="connsiteY10" fmla="*/ 370161 h 557723"/>
                  <a:gd name="connsiteX11" fmla="*/ 2087671 w 2152098"/>
                  <a:gd name="connsiteY11" fmla="*/ 280958 h 557723"/>
                  <a:gd name="connsiteX12" fmla="*/ 1351071 w 2152098"/>
                  <a:gd name="connsiteY12" fmla="*/ 103158 h 557723"/>
                  <a:gd name="connsiteX13" fmla="*/ 627171 w 2152098"/>
                  <a:gd name="connsiteY13" fmla="*/ 1558 h 557723"/>
                  <a:gd name="connsiteX14" fmla="*/ 119171 w 2152098"/>
                  <a:gd name="connsiteY14" fmla="*/ 179358 h 557723"/>
                  <a:gd name="connsiteX0" fmla="*/ 4871 w 2152098"/>
                  <a:gd name="connsiteY0" fmla="*/ 192058 h 557723"/>
                  <a:gd name="connsiteX1" fmla="*/ 145104 w 2152098"/>
                  <a:gd name="connsiteY1" fmla="*/ 402827 h 557723"/>
                  <a:gd name="connsiteX2" fmla="*/ 811485 w 2152098"/>
                  <a:gd name="connsiteY2" fmla="*/ 520204 h 557723"/>
                  <a:gd name="connsiteX3" fmla="*/ 1085985 w 2152098"/>
                  <a:gd name="connsiteY3" fmla="*/ 551723 h 557723"/>
                  <a:gd name="connsiteX4" fmla="*/ 1229186 w 2152098"/>
                  <a:gd name="connsiteY4" fmla="*/ 549534 h 557723"/>
                  <a:gd name="connsiteX5" fmla="*/ 1400353 w 2152098"/>
                  <a:gd name="connsiteY5" fmla="*/ 515241 h 557723"/>
                  <a:gd name="connsiteX6" fmla="*/ 1698685 w 2152098"/>
                  <a:gd name="connsiteY6" fmla="*/ 513816 h 557723"/>
                  <a:gd name="connsiteX7" fmla="*/ 1901340 w 2152098"/>
                  <a:gd name="connsiteY7" fmla="*/ 487114 h 557723"/>
                  <a:gd name="connsiteX8" fmla="*/ 2054341 w 2152098"/>
                  <a:gd name="connsiteY8" fmla="*/ 468606 h 557723"/>
                  <a:gd name="connsiteX9" fmla="*/ 2115073 w 2152098"/>
                  <a:gd name="connsiteY9" fmla="*/ 409160 h 557723"/>
                  <a:gd name="connsiteX10" fmla="*/ 2137402 w 2152098"/>
                  <a:gd name="connsiteY10" fmla="*/ 370161 h 557723"/>
                  <a:gd name="connsiteX11" fmla="*/ 2087671 w 2152098"/>
                  <a:gd name="connsiteY11" fmla="*/ 280958 h 557723"/>
                  <a:gd name="connsiteX12" fmla="*/ 1351071 w 2152098"/>
                  <a:gd name="connsiteY12" fmla="*/ 103158 h 557723"/>
                  <a:gd name="connsiteX13" fmla="*/ 627171 w 2152098"/>
                  <a:gd name="connsiteY13" fmla="*/ 1558 h 557723"/>
                  <a:gd name="connsiteX14" fmla="*/ 119171 w 2152098"/>
                  <a:gd name="connsiteY14" fmla="*/ 179358 h 557723"/>
                  <a:gd name="connsiteX0" fmla="*/ 4871 w 2152098"/>
                  <a:gd name="connsiteY0" fmla="*/ 192058 h 558022"/>
                  <a:gd name="connsiteX1" fmla="*/ 145104 w 2152098"/>
                  <a:gd name="connsiteY1" fmla="*/ 402827 h 558022"/>
                  <a:gd name="connsiteX2" fmla="*/ 811485 w 2152098"/>
                  <a:gd name="connsiteY2" fmla="*/ 520204 h 558022"/>
                  <a:gd name="connsiteX3" fmla="*/ 1085985 w 2152098"/>
                  <a:gd name="connsiteY3" fmla="*/ 551723 h 558022"/>
                  <a:gd name="connsiteX4" fmla="*/ 1229186 w 2152098"/>
                  <a:gd name="connsiteY4" fmla="*/ 549534 h 558022"/>
                  <a:gd name="connsiteX5" fmla="*/ 1411511 w 2152098"/>
                  <a:gd name="connsiteY5" fmla="*/ 542798 h 558022"/>
                  <a:gd name="connsiteX6" fmla="*/ 1698685 w 2152098"/>
                  <a:gd name="connsiteY6" fmla="*/ 513816 h 558022"/>
                  <a:gd name="connsiteX7" fmla="*/ 1901340 w 2152098"/>
                  <a:gd name="connsiteY7" fmla="*/ 487114 h 558022"/>
                  <a:gd name="connsiteX8" fmla="*/ 2054341 w 2152098"/>
                  <a:gd name="connsiteY8" fmla="*/ 468606 h 558022"/>
                  <a:gd name="connsiteX9" fmla="*/ 2115073 w 2152098"/>
                  <a:gd name="connsiteY9" fmla="*/ 409160 h 558022"/>
                  <a:gd name="connsiteX10" fmla="*/ 2137402 w 2152098"/>
                  <a:gd name="connsiteY10" fmla="*/ 370161 h 558022"/>
                  <a:gd name="connsiteX11" fmla="*/ 2087671 w 2152098"/>
                  <a:gd name="connsiteY11" fmla="*/ 280958 h 558022"/>
                  <a:gd name="connsiteX12" fmla="*/ 1351071 w 2152098"/>
                  <a:gd name="connsiteY12" fmla="*/ 103158 h 558022"/>
                  <a:gd name="connsiteX13" fmla="*/ 627171 w 2152098"/>
                  <a:gd name="connsiteY13" fmla="*/ 1558 h 558022"/>
                  <a:gd name="connsiteX14" fmla="*/ 119171 w 2152098"/>
                  <a:gd name="connsiteY14" fmla="*/ 179358 h 5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13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7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17 Grupo"/>
          <p:cNvGrpSpPr>
            <a:grpSpLocks/>
          </p:cNvGrpSpPr>
          <p:nvPr/>
        </p:nvGrpSpPr>
        <p:grpSpPr bwMode="auto">
          <a:xfrm flipH="1">
            <a:off x="1847851" y="4023373"/>
            <a:ext cx="2447925" cy="1167107"/>
            <a:chOff x="6200738" y="4311195"/>
            <a:chExt cx="2214054" cy="1166437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11195"/>
              <a:ext cx="2186608" cy="1166437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10 CuadroTexto"/>
            <p:cNvSpPr txBox="1">
              <a:spLocks noChangeArrowheads="1"/>
            </p:cNvSpPr>
            <p:nvPr/>
          </p:nvSpPr>
          <p:spPr bwMode="auto">
            <a:xfrm>
              <a:off x="6200738" y="4580764"/>
              <a:ext cx="1884394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Will</a:t>
              </a:r>
              <a:endParaRPr lang="es-ES" altLang="es-ES" sz="32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21" name="20 Grupo"/>
          <p:cNvGrpSpPr>
            <a:grpSpLocks/>
          </p:cNvGrpSpPr>
          <p:nvPr/>
        </p:nvGrpSpPr>
        <p:grpSpPr bwMode="auto">
          <a:xfrm>
            <a:off x="7855160" y="3235376"/>
            <a:ext cx="2489313" cy="1201737"/>
            <a:chOff x="6246427" y="4437716"/>
            <a:chExt cx="2178372" cy="1202634"/>
          </a:xfrm>
        </p:grpSpPr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46427" y="4437716"/>
              <a:ext cx="2178372" cy="120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19 CuadroTexto"/>
            <p:cNvSpPr txBox="1">
              <a:spLocks noChangeArrowheads="1"/>
            </p:cNvSpPr>
            <p:nvPr/>
          </p:nvSpPr>
          <p:spPr bwMode="auto">
            <a:xfrm>
              <a:off x="6408368" y="4716749"/>
              <a:ext cx="1594239" cy="64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Might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24" name="23 Grupo"/>
          <p:cNvGrpSpPr>
            <a:grpSpLocks/>
          </p:cNvGrpSpPr>
          <p:nvPr/>
        </p:nvGrpSpPr>
        <p:grpSpPr bwMode="auto">
          <a:xfrm>
            <a:off x="8040689" y="4893978"/>
            <a:ext cx="2185987" cy="1055303"/>
            <a:chOff x="6228184" y="4462575"/>
            <a:chExt cx="2186608" cy="1054697"/>
          </a:xfrm>
        </p:grpSpPr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462575"/>
              <a:ext cx="2186608" cy="105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22 CuadroTexto"/>
            <p:cNvSpPr txBox="1">
              <a:spLocks noChangeArrowheads="1"/>
            </p:cNvSpPr>
            <p:nvPr/>
          </p:nvSpPr>
          <p:spPr bwMode="auto">
            <a:xfrm>
              <a:off x="6444269" y="4695391"/>
              <a:ext cx="1368643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Did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27" name="26 Grupo"/>
          <p:cNvGrpSpPr>
            <a:grpSpLocks/>
          </p:cNvGrpSpPr>
          <p:nvPr/>
        </p:nvGrpSpPr>
        <p:grpSpPr bwMode="auto">
          <a:xfrm flipH="1">
            <a:off x="1754188" y="2458928"/>
            <a:ext cx="2335212" cy="1127343"/>
            <a:chOff x="6228184" y="4331065"/>
            <a:chExt cx="2186608" cy="1126696"/>
          </a:xfrm>
        </p:grpSpPr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1065"/>
              <a:ext cx="2186608" cy="1126696"/>
            </a:xfrm>
            <a:prstGeom prst="rect">
              <a:avLst/>
            </a:prstGeom>
            <a:noFill/>
            <a:ln>
              <a:noFill/>
            </a:ln>
            <a:effectLst>
              <a:innerShdw blurRad="381000">
                <a:schemeClr val="accent6">
                  <a:lumMod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25 CuadroTexto"/>
            <p:cNvSpPr txBox="1">
              <a:spLocks noChangeArrowheads="1"/>
            </p:cNvSpPr>
            <p:nvPr/>
          </p:nvSpPr>
          <p:spPr bwMode="auto">
            <a:xfrm>
              <a:off x="6588224" y="4644425"/>
              <a:ext cx="1080120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Do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35" name="34 Grupo"/>
          <p:cNvGrpSpPr>
            <a:grpSpLocks/>
          </p:cNvGrpSpPr>
          <p:nvPr/>
        </p:nvGrpSpPr>
        <p:grpSpPr bwMode="auto">
          <a:xfrm>
            <a:off x="7608168" y="487686"/>
            <a:ext cx="312738" cy="2581275"/>
            <a:chOff x="6175256" y="332656"/>
            <a:chExt cx="312890" cy="2582395"/>
          </a:xfrm>
        </p:grpSpPr>
        <p:cxnSp>
          <p:nvCxnSpPr>
            <p:cNvPr id="36" name="35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36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37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0" name="39 Llamada ovalada"/>
          <p:cNvSpPr/>
          <p:nvPr/>
        </p:nvSpPr>
        <p:spPr>
          <a:xfrm>
            <a:off x="9575800" y="195264"/>
            <a:ext cx="984250" cy="642937"/>
          </a:xfrm>
          <a:prstGeom prst="wedgeEllipseCallout">
            <a:avLst>
              <a:gd name="adj1" fmla="val -67276"/>
              <a:gd name="adj2" fmla="val 194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solidFill>
                  <a:prstClr val="black"/>
                </a:solidFill>
                <a:latin typeface="Calibri"/>
              </a:rPr>
              <a:t>GREAT!</a:t>
            </a:r>
            <a:endParaRPr lang="es-ES" sz="1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-59559" y="319356"/>
            <a:ext cx="6892859" cy="2107511"/>
            <a:chOff x="-1583560" y="319356"/>
            <a:chExt cx="6892859" cy="2107511"/>
          </a:xfrm>
        </p:grpSpPr>
        <p:sp>
          <p:nvSpPr>
            <p:cNvPr id="39" name="30 CuadroTexto"/>
            <p:cNvSpPr txBox="1">
              <a:spLocks noChangeArrowheads="1"/>
            </p:cNvSpPr>
            <p:nvPr/>
          </p:nvSpPr>
          <p:spPr bwMode="auto">
            <a:xfrm rot="21338512">
              <a:off x="-1583560" y="319356"/>
              <a:ext cx="6892859" cy="13234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4000" dirty="0">
                  <a:effectLst/>
                  <a:latin typeface="Chalkboard SE" panose="03050602040202020205" pitchFamily="66" charset="77"/>
                </a:rPr>
                <a:t>1._____ you be in Rome tonight?</a:t>
              </a:r>
              <a:endParaRPr lang="es-ES" altLang="es-ES" sz="4000" b="1" dirty="0">
                <a:solidFill>
                  <a:srgbClr val="FF0000"/>
                </a:solidFill>
                <a:latin typeface="Chalkboard SE" panose="03050602040202020205" pitchFamily="66" charset="77"/>
              </a:endParaRPr>
            </a:p>
          </p:txBody>
        </p:sp>
        <p:pic>
          <p:nvPicPr>
            <p:cNvPr id="3074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/>
          </p:blipFill>
          <p:spPr bwMode="auto">
            <a:xfrm rot="520502">
              <a:off x="1359941" y="1593084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29 Grupo"/>
          <p:cNvGrpSpPr>
            <a:grpSpLocks/>
          </p:cNvGrpSpPr>
          <p:nvPr/>
        </p:nvGrpSpPr>
        <p:grpSpPr bwMode="auto">
          <a:xfrm>
            <a:off x="5284385" y="487685"/>
            <a:ext cx="2592864" cy="1619116"/>
            <a:chOff x="3760135" y="487087"/>
            <a:chExt cx="2593632" cy="1620388"/>
          </a:xfrm>
        </p:grpSpPr>
        <p:grpSp>
          <p:nvGrpSpPr>
            <p:cNvPr id="31" name="26 Grupo"/>
            <p:cNvGrpSpPr>
              <a:grpSpLocks/>
            </p:cNvGrpSpPr>
            <p:nvPr/>
          </p:nvGrpSpPr>
          <p:grpSpPr bwMode="auto">
            <a:xfrm rot="19596929" flipH="1">
              <a:off x="3760135" y="979342"/>
              <a:ext cx="2335708" cy="1128133"/>
              <a:chOff x="6166936" y="4452547"/>
              <a:chExt cx="2186608" cy="1128133"/>
            </a:xfrm>
          </p:grpSpPr>
          <p:pic>
            <p:nvPicPr>
              <p:cNvPr id="33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66936" y="4452547"/>
                <a:ext cx="2186608" cy="1128133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381000">
                  <a:schemeClr val="accent6">
                    <a:lumMod val="50000"/>
                  </a:schemeClr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28 CuadroTexto"/>
              <p:cNvSpPr txBox="1">
                <a:spLocks noChangeArrowheads="1"/>
              </p:cNvSpPr>
              <p:nvPr/>
            </p:nvSpPr>
            <p:spPr bwMode="auto">
              <a:xfrm>
                <a:off x="6292551" y="4703105"/>
                <a:ext cx="1707943" cy="585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s-ES_tradnl" altLang="es-ES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latin typeface="Chalkboard SE" panose="03050602040202020205" pitchFamily="66" charset="77"/>
                  </a:rPr>
                  <a:t>Will</a:t>
                </a:r>
                <a:endParaRPr lang="es-ES" altLang="es-ES" sz="2800" b="1" dirty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2" name="31 Conector recto"/>
            <p:cNvCxnSpPr/>
            <p:nvPr/>
          </p:nvCxnSpPr>
          <p:spPr>
            <a:xfrm flipH="1">
              <a:off x="5796316" y="487087"/>
              <a:ext cx="557451" cy="4937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45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3000" accel="50000" decel="50000" autoRev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2.22222E-6 C 0.00798 -0.01111 0.01892 -0.02176 0.04045 -0.02176 C 0.06493 -0.02176 0.07361 -0.01111 0.08159 -2.22222E-6 C 0.09253 0.01343 0.10034 0.02616 0.12778 0.02616 C 0.15225 0.02616 0.16059 0.01343 0.17153 -2.22222E-6 C 0.17639 -0.01111 0.1875 -0.02176 0.21215 -0.02176 C 0.23333 -0.02176 0.24427 -0.01111 0.25295 -2.22222E-6 C 0.26093 0.01343 0.27187 0.02616 0.29618 0.02616 C 0.32066 0.02616 0.33941 -2.22222E-6 0.33941 0.0007 C 0.34757 -0.01111 0.3559 -0.02176 0.38003 -0.02176 C 0.40451 -0.02176 0.41302 -0.01111 0.42118 -2.22222E-6 C 0.43194 0.01343 0.43993 0.02616 0.46701 0.02616 C 0.49166 0.02616 0.5 0.01343 0.50764 -2.22222E-6 C 0.51857 -0.01111 0.52673 -0.02176 0.55139 -0.02176 C 0.57291 -0.02176 0.58368 -0.01111 0.59218 -2.22222E-6 C 0.60034 0.01343 0.61111 0.02616 0.63559 0.02616 C 0.66024 0.02616 0.66805 0.01343 0.67899 -2.22222E-6 " pathEditMode="relative" rAng="0" ptsTypes="fffffffffffffffff">
                                      <p:cBhvr>
                                        <p:cTn id="6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1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7.40741E-7 C -0.00816 -0.01412 -0.0191 -0.02755 -0.04063 -0.02755 C -0.06528 -0.02755 -0.07361 -0.01412 -0.08195 7.40741E-7 C -0.09289 0.01805 -0.10087 0.03565 -0.1283 0.03565 C -0.15243 0.03565 -0.16077 0.01805 -0.17188 7.40741E-7 C -0.17726 -0.01412 -0.18802 -0.02755 -0.21268 -0.02755 C -0.23421 -0.02755 -0.24514 -0.01412 -0.25348 7.40741E-7 C -0.26146 0.01805 -0.27257 0.03565 -0.29688 0.03565 C -0.32153 0.03565 -0.34063 7.40741E-7 -0.34063 0.00093 C -0.34879 -0.01412 -0.35712 -0.02755 -0.38125 -0.02755 C -0.40573 -0.02755 -0.41407 -0.01412 -0.4224 7.40741E-7 C -0.43351 0.01805 -0.44132 0.03565 -0.46841 0.03565 C -0.49306 0.03565 -0.50139 0.01805 -0.50921 7.40741E-7 C -0.52032 -0.01412 -0.5283 -0.02755 -0.55313 -0.02755 C -0.57483 -0.02755 -0.58559 -0.01412 -0.59393 7.40741E-7 C -0.60209 0.01805 -0.61302 0.03565 -0.6375 0.03565 C -0.66198 0.03565 -0.67014 0.01805 -0.68108 7.40741E-7 " pathEditMode="relative" rAng="0" ptsTypes="fffffffffffffffff">
                                      <p:cBhvr>
                                        <p:cTn id="8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-4.07407E-6 C -0.00833 -0.0081 -0.01944 -0.01597 -0.04166 -0.01597 C -0.06666 -0.01597 -0.07534 -0.0081 -0.08368 -4.07407E-6 C -0.09479 0.00973 -0.10295 0.01899 -0.1309 0.01899 C -0.1559 0.01899 -0.16441 0.00973 -0.17552 -4.07407E-6 C -0.18072 -0.0081 -0.19184 -0.01597 -0.21701 -0.01597 C -0.23888 -0.01597 -0.25 -0.0081 -0.25885 -4.07407E-6 C -0.26701 0.00973 -0.27812 0.01899 -0.30312 0.01899 C -0.32812 0.01899 -0.34722 -4.07407E-6 -0.34722 0.00047 C -0.35555 -0.0081 -0.36423 -0.01597 -0.38888 -0.01597 C -0.41388 -0.01597 -0.42256 -0.0081 -0.4309 -4.07407E-6 C -0.44201 0.00973 -0.45017 0.01899 -0.47795 0.01899 C -0.50312 0.01899 -0.51145 0.00973 -0.51944 -4.07407E-6 C -0.53055 -0.0081 -0.53888 -0.01597 -0.56406 -0.01597 C -0.58611 -0.01597 -0.59722 -0.0081 -0.6059 -4.07407E-6 C -0.61406 0.00973 -0.62517 0.01899 -0.65017 0.01899 C -0.67534 0.01899 -0.6835 0.00973 -0.69444 -4.07407E-6 " pathEditMode="relative" rAng="0" ptsTypes="fffffffffffffffff">
                                      <p:cBhvr>
                                        <p:cTn id="10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2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69 -4.07407E-6 C 0.00903 -0.00926 0.02031 -0.01828 0.04288 -0.01828 C 0.0684 -0.01828 0.07708 -0.00926 0.08576 -4.07407E-6 C 0.09722 0.01204 0.10538 0.02362 0.13403 0.02362 C 0.1592 0.02362 0.16788 0.01204 0.17934 -4.07407E-6 C 0.18489 -0.00926 0.196 -0.01828 0.2217 -0.01828 C 0.24427 -0.01828 0.25555 -0.00926 0.26423 -4.07407E-6 C 0.27274 0.01204 0.2842 0.02362 0.30955 0.02362 C 0.33507 0.02362 0.35503 -4.07407E-6 0.35503 0.0007 C 0.36337 -0.00926 0.37205 -0.01828 0.39705 -0.01828 C 0.42274 -0.01828 0.43142 -0.00926 0.4401 -4.07407E-6 C 0.45156 0.01204 0.45972 0.02362 0.48802 0.02362 C 0.51354 0.02362 0.52222 0.01204 0.53038 -4.07407E-6 C 0.54184 -0.00926 0.55017 -0.01828 0.57604 -0.01828 C 0.59861 -0.01828 0.60989 -0.00926 0.61857 -4.07407E-6 C 0.62708 0.01204 0.63854 0.02362 0.66389 0.02362 C 0.68941 0.02362 0.69774 0.01204 0.70937 -4.07407E-6 " pathEditMode="relative" rAng="0" ptsTypes="fffffffffffffffff">
                                      <p:cBhvr>
                                        <p:cTn id="12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 flipH="1">
            <a:off x="7919493" y="188641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/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/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" fmla="*/ 11289 w 2297530"/>
                  <a:gd name="connsiteY0" fmla="*/ 192058 h 726581"/>
                  <a:gd name="connsiteX1" fmla="*/ 112889 w 2297530"/>
                  <a:gd name="connsiteY1" fmla="*/ 458758 h 726581"/>
                  <a:gd name="connsiteX2" fmla="*/ 824089 w 2297530"/>
                  <a:gd name="connsiteY2" fmla="*/ 611158 h 726581"/>
                  <a:gd name="connsiteX3" fmla="*/ 1446389 w 2297530"/>
                  <a:gd name="connsiteY3" fmla="*/ 725458 h 726581"/>
                  <a:gd name="connsiteX4" fmla="*/ 1716261 w 2297530"/>
                  <a:gd name="connsiteY4" fmla="*/ 541374 h 726581"/>
                  <a:gd name="connsiteX5" fmla="*/ 2068689 w 2297530"/>
                  <a:gd name="connsiteY5" fmla="*/ 611158 h 726581"/>
                  <a:gd name="connsiteX6" fmla="*/ 2297289 w 2297530"/>
                  <a:gd name="connsiteY6" fmla="*/ 446058 h 726581"/>
                  <a:gd name="connsiteX7" fmla="*/ 2094089 w 2297530"/>
                  <a:gd name="connsiteY7" fmla="*/ 280958 h 726581"/>
                  <a:gd name="connsiteX8" fmla="*/ 1357489 w 2297530"/>
                  <a:gd name="connsiteY8" fmla="*/ 103158 h 726581"/>
                  <a:gd name="connsiteX9" fmla="*/ 633589 w 2297530"/>
                  <a:gd name="connsiteY9" fmla="*/ 1558 h 726581"/>
                  <a:gd name="connsiteX10" fmla="*/ 125589 w 2297530"/>
                  <a:gd name="connsiteY10" fmla="*/ 179358 h 726581"/>
                  <a:gd name="connsiteX0" fmla="*/ 11289 w 2297530"/>
                  <a:gd name="connsiteY0" fmla="*/ 192058 h 725828"/>
                  <a:gd name="connsiteX1" fmla="*/ 112889 w 2297530"/>
                  <a:gd name="connsiteY1" fmla="*/ 458758 h 725828"/>
                  <a:gd name="connsiteX2" fmla="*/ 824089 w 2297530"/>
                  <a:gd name="connsiteY2" fmla="*/ 611158 h 725828"/>
                  <a:gd name="connsiteX3" fmla="*/ 1446389 w 2297530"/>
                  <a:gd name="connsiteY3" fmla="*/ 725458 h 725828"/>
                  <a:gd name="connsiteX4" fmla="*/ 1402591 w 2297530"/>
                  <a:gd name="connsiteY4" fmla="*/ 573201 h 725828"/>
                  <a:gd name="connsiteX5" fmla="*/ 1716261 w 2297530"/>
                  <a:gd name="connsiteY5" fmla="*/ 541374 h 725828"/>
                  <a:gd name="connsiteX6" fmla="*/ 2068689 w 2297530"/>
                  <a:gd name="connsiteY6" fmla="*/ 611158 h 725828"/>
                  <a:gd name="connsiteX7" fmla="*/ 2297289 w 2297530"/>
                  <a:gd name="connsiteY7" fmla="*/ 446058 h 725828"/>
                  <a:gd name="connsiteX8" fmla="*/ 2094089 w 2297530"/>
                  <a:gd name="connsiteY8" fmla="*/ 280958 h 725828"/>
                  <a:gd name="connsiteX9" fmla="*/ 1357489 w 2297530"/>
                  <a:gd name="connsiteY9" fmla="*/ 103158 h 725828"/>
                  <a:gd name="connsiteX10" fmla="*/ 633589 w 2297530"/>
                  <a:gd name="connsiteY10" fmla="*/ 1558 h 725828"/>
                  <a:gd name="connsiteX11" fmla="*/ 125589 w 2297530"/>
                  <a:gd name="connsiteY11" fmla="*/ 179358 h 725828"/>
                  <a:gd name="connsiteX0" fmla="*/ 11289 w 2297530"/>
                  <a:gd name="connsiteY0" fmla="*/ 192058 h 617979"/>
                  <a:gd name="connsiteX1" fmla="*/ 112889 w 2297530"/>
                  <a:gd name="connsiteY1" fmla="*/ 458758 h 617979"/>
                  <a:gd name="connsiteX2" fmla="*/ 824089 w 2297530"/>
                  <a:gd name="connsiteY2" fmla="*/ 611158 h 617979"/>
                  <a:gd name="connsiteX3" fmla="*/ 1226732 w 2297530"/>
                  <a:gd name="connsiteY3" fmla="*/ 589698 h 617979"/>
                  <a:gd name="connsiteX4" fmla="*/ 1402591 w 2297530"/>
                  <a:gd name="connsiteY4" fmla="*/ 573201 h 617979"/>
                  <a:gd name="connsiteX5" fmla="*/ 1716261 w 2297530"/>
                  <a:gd name="connsiteY5" fmla="*/ 541374 h 617979"/>
                  <a:gd name="connsiteX6" fmla="*/ 2068689 w 2297530"/>
                  <a:gd name="connsiteY6" fmla="*/ 611158 h 617979"/>
                  <a:gd name="connsiteX7" fmla="*/ 2297289 w 2297530"/>
                  <a:gd name="connsiteY7" fmla="*/ 446058 h 617979"/>
                  <a:gd name="connsiteX8" fmla="*/ 2094089 w 2297530"/>
                  <a:gd name="connsiteY8" fmla="*/ 280958 h 617979"/>
                  <a:gd name="connsiteX9" fmla="*/ 1357489 w 2297530"/>
                  <a:gd name="connsiteY9" fmla="*/ 103158 h 617979"/>
                  <a:gd name="connsiteX10" fmla="*/ 633589 w 2297530"/>
                  <a:gd name="connsiteY10" fmla="*/ 1558 h 617979"/>
                  <a:gd name="connsiteX11" fmla="*/ 125589 w 2297530"/>
                  <a:gd name="connsiteY11" fmla="*/ 179358 h 617979"/>
                  <a:gd name="connsiteX0" fmla="*/ 11062 w 2297303"/>
                  <a:gd name="connsiteY0" fmla="*/ 192058 h 613255"/>
                  <a:gd name="connsiteX1" fmla="*/ 112662 w 2297303"/>
                  <a:gd name="connsiteY1" fmla="*/ 458758 h 613255"/>
                  <a:gd name="connsiteX2" fmla="*/ 817676 w 2297303"/>
                  <a:gd name="connsiteY2" fmla="*/ 520204 h 613255"/>
                  <a:gd name="connsiteX3" fmla="*/ 1226505 w 2297303"/>
                  <a:gd name="connsiteY3" fmla="*/ 589698 h 613255"/>
                  <a:gd name="connsiteX4" fmla="*/ 1402364 w 2297303"/>
                  <a:gd name="connsiteY4" fmla="*/ 573201 h 613255"/>
                  <a:gd name="connsiteX5" fmla="*/ 1716034 w 2297303"/>
                  <a:gd name="connsiteY5" fmla="*/ 541374 h 613255"/>
                  <a:gd name="connsiteX6" fmla="*/ 2068462 w 2297303"/>
                  <a:gd name="connsiteY6" fmla="*/ 611158 h 613255"/>
                  <a:gd name="connsiteX7" fmla="*/ 2297062 w 2297303"/>
                  <a:gd name="connsiteY7" fmla="*/ 446058 h 613255"/>
                  <a:gd name="connsiteX8" fmla="*/ 2093862 w 2297303"/>
                  <a:gd name="connsiteY8" fmla="*/ 280958 h 613255"/>
                  <a:gd name="connsiteX9" fmla="*/ 1357262 w 2297303"/>
                  <a:gd name="connsiteY9" fmla="*/ 103158 h 613255"/>
                  <a:gd name="connsiteX10" fmla="*/ 633362 w 2297303"/>
                  <a:gd name="connsiteY10" fmla="*/ 1558 h 613255"/>
                  <a:gd name="connsiteX11" fmla="*/ 125362 w 2297303"/>
                  <a:gd name="connsiteY11" fmla="*/ 179358 h 613255"/>
                  <a:gd name="connsiteX0" fmla="*/ 11062 w 2297303"/>
                  <a:gd name="connsiteY0" fmla="*/ 192058 h 613255"/>
                  <a:gd name="connsiteX1" fmla="*/ 112662 w 2297303"/>
                  <a:gd name="connsiteY1" fmla="*/ 458758 h 613255"/>
                  <a:gd name="connsiteX2" fmla="*/ 817676 w 2297303"/>
                  <a:gd name="connsiteY2" fmla="*/ 520204 h 613255"/>
                  <a:gd name="connsiteX3" fmla="*/ 1173633 w 2297303"/>
                  <a:gd name="connsiteY3" fmla="*/ 538000 h 613255"/>
                  <a:gd name="connsiteX4" fmla="*/ 1226505 w 2297303"/>
                  <a:gd name="connsiteY4" fmla="*/ 589698 h 613255"/>
                  <a:gd name="connsiteX5" fmla="*/ 1402364 w 2297303"/>
                  <a:gd name="connsiteY5" fmla="*/ 573201 h 613255"/>
                  <a:gd name="connsiteX6" fmla="*/ 1716034 w 2297303"/>
                  <a:gd name="connsiteY6" fmla="*/ 541374 h 613255"/>
                  <a:gd name="connsiteX7" fmla="*/ 2068462 w 2297303"/>
                  <a:gd name="connsiteY7" fmla="*/ 611158 h 613255"/>
                  <a:gd name="connsiteX8" fmla="*/ 2297062 w 2297303"/>
                  <a:gd name="connsiteY8" fmla="*/ 446058 h 613255"/>
                  <a:gd name="connsiteX9" fmla="*/ 2093862 w 2297303"/>
                  <a:gd name="connsiteY9" fmla="*/ 280958 h 613255"/>
                  <a:gd name="connsiteX10" fmla="*/ 1357262 w 2297303"/>
                  <a:gd name="connsiteY10" fmla="*/ 103158 h 613255"/>
                  <a:gd name="connsiteX11" fmla="*/ 633362 w 2297303"/>
                  <a:gd name="connsiteY11" fmla="*/ 1558 h 613255"/>
                  <a:gd name="connsiteX12" fmla="*/ 125362 w 2297303"/>
                  <a:gd name="connsiteY12" fmla="*/ 179358 h 613255"/>
                  <a:gd name="connsiteX0" fmla="*/ 11062 w 2297303"/>
                  <a:gd name="connsiteY0" fmla="*/ 192058 h 611441"/>
                  <a:gd name="connsiteX1" fmla="*/ 112662 w 2297303"/>
                  <a:gd name="connsiteY1" fmla="*/ 458758 h 611441"/>
                  <a:gd name="connsiteX2" fmla="*/ 817676 w 2297303"/>
                  <a:gd name="connsiteY2" fmla="*/ 520204 h 611441"/>
                  <a:gd name="connsiteX3" fmla="*/ 1173633 w 2297303"/>
                  <a:gd name="connsiteY3" fmla="*/ 538000 h 611441"/>
                  <a:gd name="connsiteX4" fmla="*/ 1226505 w 2297303"/>
                  <a:gd name="connsiteY4" fmla="*/ 589698 h 611441"/>
                  <a:gd name="connsiteX5" fmla="*/ 1402364 w 2297303"/>
                  <a:gd name="connsiteY5" fmla="*/ 573201 h 611441"/>
                  <a:gd name="connsiteX6" fmla="*/ 1716034 w 2297303"/>
                  <a:gd name="connsiteY6" fmla="*/ 541374 h 611441"/>
                  <a:gd name="connsiteX7" fmla="*/ 1907531 w 2297303"/>
                  <a:gd name="connsiteY7" fmla="*/ 487114 h 611441"/>
                  <a:gd name="connsiteX8" fmla="*/ 2068462 w 2297303"/>
                  <a:gd name="connsiteY8" fmla="*/ 611158 h 611441"/>
                  <a:gd name="connsiteX9" fmla="*/ 2297062 w 2297303"/>
                  <a:gd name="connsiteY9" fmla="*/ 446058 h 611441"/>
                  <a:gd name="connsiteX10" fmla="*/ 2093862 w 2297303"/>
                  <a:gd name="connsiteY10" fmla="*/ 280958 h 611441"/>
                  <a:gd name="connsiteX11" fmla="*/ 1357262 w 2297303"/>
                  <a:gd name="connsiteY11" fmla="*/ 103158 h 611441"/>
                  <a:gd name="connsiteX12" fmla="*/ 633362 w 2297303"/>
                  <a:gd name="connsiteY12" fmla="*/ 1558 h 611441"/>
                  <a:gd name="connsiteX13" fmla="*/ 125362 w 2297303"/>
                  <a:gd name="connsiteY13" fmla="*/ 179358 h 611441"/>
                  <a:gd name="connsiteX0" fmla="*/ 11062 w 2297458"/>
                  <a:gd name="connsiteY0" fmla="*/ 192058 h 595334"/>
                  <a:gd name="connsiteX1" fmla="*/ 112662 w 2297458"/>
                  <a:gd name="connsiteY1" fmla="*/ 458758 h 595334"/>
                  <a:gd name="connsiteX2" fmla="*/ 817676 w 2297458"/>
                  <a:gd name="connsiteY2" fmla="*/ 520204 h 595334"/>
                  <a:gd name="connsiteX3" fmla="*/ 1173633 w 2297458"/>
                  <a:gd name="connsiteY3" fmla="*/ 538000 h 595334"/>
                  <a:gd name="connsiteX4" fmla="*/ 1226505 w 2297458"/>
                  <a:gd name="connsiteY4" fmla="*/ 589698 h 595334"/>
                  <a:gd name="connsiteX5" fmla="*/ 1402364 w 2297458"/>
                  <a:gd name="connsiteY5" fmla="*/ 573201 h 595334"/>
                  <a:gd name="connsiteX6" fmla="*/ 1716034 w 2297458"/>
                  <a:gd name="connsiteY6" fmla="*/ 541374 h 595334"/>
                  <a:gd name="connsiteX7" fmla="*/ 1907531 w 2297458"/>
                  <a:gd name="connsiteY7" fmla="*/ 487114 h 595334"/>
                  <a:gd name="connsiteX8" fmla="*/ 2060532 w 2297458"/>
                  <a:gd name="connsiteY8" fmla="*/ 468606 h 595334"/>
                  <a:gd name="connsiteX9" fmla="*/ 2297062 w 2297458"/>
                  <a:gd name="connsiteY9" fmla="*/ 446058 h 595334"/>
                  <a:gd name="connsiteX10" fmla="*/ 2093862 w 2297458"/>
                  <a:gd name="connsiteY10" fmla="*/ 280958 h 595334"/>
                  <a:gd name="connsiteX11" fmla="*/ 1357262 w 2297458"/>
                  <a:gd name="connsiteY11" fmla="*/ 103158 h 595334"/>
                  <a:gd name="connsiteX12" fmla="*/ 633362 w 2297458"/>
                  <a:gd name="connsiteY12" fmla="*/ 1558 h 595334"/>
                  <a:gd name="connsiteX13" fmla="*/ 125362 w 2297458"/>
                  <a:gd name="connsiteY13" fmla="*/ 179358 h 595334"/>
                  <a:gd name="connsiteX0" fmla="*/ 11062 w 2298065"/>
                  <a:gd name="connsiteY0" fmla="*/ 192058 h 595334"/>
                  <a:gd name="connsiteX1" fmla="*/ 112662 w 2298065"/>
                  <a:gd name="connsiteY1" fmla="*/ 458758 h 595334"/>
                  <a:gd name="connsiteX2" fmla="*/ 817676 w 2298065"/>
                  <a:gd name="connsiteY2" fmla="*/ 520204 h 595334"/>
                  <a:gd name="connsiteX3" fmla="*/ 1173633 w 2298065"/>
                  <a:gd name="connsiteY3" fmla="*/ 538000 h 595334"/>
                  <a:gd name="connsiteX4" fmla="*/ 1226505 w 2298065"/>
                  <a:gd name="connsiteY4" fmla="*/ 589698 h 595334"/>
                  <a:gd name="connsiteX5" fmla="*/ 1402364 w 2298065"/>
                  <a:gd name="connsiteY5" fmla="*/ 573201 h 595334"/>
                  <a:gd name="connsiteX6" fmla="*/ 1716034 w 2298065"/>
                  <a:gd name="connsiteY6" fmla="*/ 541374 h 595334"/>
                  <a:gd name="connsiteX7" fmla="*/ 1907531 w 2298065"/>
                  <a:gd name="connsiteY7" fmla="*/ 487114 h 595334"/>
                  <a:gd name="connsiteX8" fmla="*/ 2060532 w 2298065"/>
                  <a:gd name="connsiteY8" fmla="*/ 468606 h 595334"/>
                  <a:gd name="connsiteX9" fmla="*/ 2297062 w 2298065"/>
                  <a:gd name="connsiteY9" fmla="*/ 446058 h 595334"/>
                  <a:gd name="connsiteX10" fmla="*/ 2143593 w 2298065"/>
                  <a:gd name="connsiteY10" fmla="*/ 370161 h 595334"/>
                  <a:gd name="connsiteX11" fmla="*/ 2093862 w 2298065"/>
                  <a:gd name="connsiteY11" fmla="*/ 280958 h 595334"/>
                  <a:gd name="connsiteX12" fmla="*/ 1357262 w 2298065"/>
                  <a:gd name="connsiteY12" fmla="*/ 103158 h 595334"/>
                  <a:gd name="connsiteX13" fmla="*/ 633362 w 2298065"/>
                  <a:gd name="connsiteY13" fmla="*/ 1558 h 595334"/>
                  <a:gd name="connsiteX14" fmla="*/ 125362 w 2298065"/>
                  <a:gd name="connsiteY14" fmla="*/ 179358 h 595334"/>
                  <a:gd name="connsiteX0" fmla="*/ 11062 w 2158289"/>
                  <a:gd name="connsiteY0" fmla="*/ 192058 h 595334"/>
                  <a:gd name="connsiteX1" fmla="*/ 112662 w 2158289"/>
                  <a:gd name="connsiteY1" fmla="*/ 458758 h 595334"/>
                  <a:gd name="connsiteX2" fmla="*/ 817676 w 2158289"/>
                  <a:gd name="connsiteY2" fmla="*/ 520204 h 595334"/>
                  <a:gd name="connsiteX3" fmla="*/ 1173633 w 2158289"/>
                  <a:gd name="connsiteY3" fmla="*/ 538000 h 595334"/>
                  <a:gd name="connsiteX4" fmla="*/ 1226505 w 2158289"/>
                  <a:gd name="connsiteY4" fmla="*/ 589698 h 595334"/>
                  <a:gd name="connsiteX5" fmla="*/ 1402364 w 2158289"/>
                  <a:gd name="connsiteY5" fmla="*/ 573201 h 595334"/>
                  <a:gd name="connsiteX6" fmla="*/ 1716034 w 2158289"/>
                  <a:gd name="connsiteY6" fmla="*/ 541374 h 595334"/>
                  <a:gd name="connsiteX7" fmla="*/ 1907531 w 2158289"/>
                  <a:gd name="connsiteY7" fmla="*/ 487114 h 595334"/>
                  <a:gd name="connsiteX8" fmla="*/ 2060532 w 2158289"/>
                  <a:gd name="connsiteY8" fmla="*/ 468606 h 595334"/>
                  <a:gd name="connsiteX9" fmla="*/ 2121264 w 2158289"/>
                  <a:gd name="connsiteY9" fmla="*/ 409160 h 595334"/>
                  <a:gd name="connsiteX10" fmla="*/ 2143593 w 2158289"/>
                  <a:gd name="connsiteY10" fmla="*/ 370161 h 595334"/>
                  <a:gd name="connsiteX11" fmla="*/ 2093862 w 2158289"/>
                  <a:gd name="connsiteY11" fmla="*/ 280958 h 595334"/>
                  <a:gd name="connsiteX12" fmla="*/ 1357262 w 2158289"/>
                  <a:gd name="connsiteY12" fmla="*/ 103158 h 595334"/>
                  <a:gd name="connsiteX13" fmla="*/ 633362 w 2158289"/>
                  <a:gd name="connsiteY13" fmla="*/ 1558 h 595334"/>
                  <a:gd name="connsiteX14" fmla="*/ 125362 w 2158289"/>
                  <a:gd name="connsiteY14" fmla="*/ 179358 h 595334"/>
                  <a:gd name="connsiteX0" fmla="*/ 4871 w 2152098"/>
                  <a:gd name="connsiteY0" fmla="*/ 192058 h 595334"/>
                  <a:gd name="connsiteX1" fmla="*/ 145104 w 2152098"/>
                  <a:gd name="connsiteY1" fmla="*/ 402827 h 595334"/>
                  <a:gd name="connsiteX2" fmla="*/ 811485 w 2152098"/>
                  <a:gd name="connsiteY2" fmla="*/ 520204 h 595334"/>
                  <a:gd name="connsiteX3" fmla="*/ 1167442 w 2152098"/>
                  <a:gd name="connsiteY3" fmla="*/ 538000 h 595334"/>
                  <a:gd name="connsiteX4" fmla="*/ 1220314 w 2152098"/>
                  <a:gd name="connsiteY4" fmla="*/ 589698 h 595334"/>
                  <a:gd name="connsiteX5" fmla="*/ 1396173 w 2152098"/>
                  <a:gd name="connsiteY5" fmla="*/ 573201 h 595334"/>
                  <a:gd name="connsiteX6" fmla="*/ 1709843 w 2152098"/>
                  <a:gd name="connsiteY6" fmla="*/ 541374 h 595334"/>
                  <a:gd name="connsiteX7" fmla="*/ 1901340 w 2152098"/>
                  <a:gd name="connsiteY7" fmla="*/ 487114 h 595334"/>
                  <a:gd name="connsiteX8" fmla="*/ 2054341 w 2152098"/>
                  <a:gd name="connsiteY8" fmla="*/ 468606 h 595334"/>
                  <a:gd name="connsiteX9" fmla="*/ 2115073 w 2152098"/>
                  <a:gd name="connsiteY9" fmla="*/ 409160 h 595334"/>
                  <a:gd name="connsiteX10" fmla="*/ 2137402 w 2152098"/>
                  <a:gd name="connsiteY10" fmla="*/ 370161 h 595334"/>
                  <a:gd name="connsiteX11" fmla="*/ 2087671 w 2152098"/>
                  <a:gd name="connsiteY11" fmla="*/ 280958 h 595334"/>
                  <a:gd name="connsiteX12" fmla="*/ 1351071 w 2152098"/>
                  <a:gd name="connsiteY12" fmla="*/ 103158 h 595334"/>
                  <a:gd name="connsiteX13" fmla="*/ 627171 w 2152098"/>
                  <a:gd name="connsiteY13" fmla="*/ 1558 h 595334"/>
                  <a:gd name="connsiteX14" fmla="*/ 119171 w 2152098"/>
                  <a:gd name="connsiteY14" fmla="*/ 179358 h 595334"/>
                  <a:gd name="connsiteX0" fmla="*/ 4871 w 2152098"/>
                  <a:gd name="connsiteY0" fmla="*/ 192058 h 615888"/>
                  <a:gd name="connsiteX1" fmla="*/ 145104 w 2152098"/>
                  <a:gd name="connsiteY1" fmla="*/ 402827 h 615888"/>
                  <a:gd name="connsiteX2" fmla="*/ 811485 w 2152098"/>
                  <a:gd name="connsiteY2" fmla="*/ 520204 h 615888"/>
                  <a:gd name="connsiteX3" fmla="*/ 1098286 w 2152098"/>
                  <a:gd name="connsiteY3" fmla="*/ 613141 h 615888"/>
                  <a:gd name="connsiteX4" fmla="*/ 1220314 w 2152098"/>
                  <a:gd name="connsiteY4" fmla="*/ 589698 h 615888"/>
                  <a:gd name="connsiteX5" fmla="*/ 1396173 w 2152098"/>
                  <a:gd name="connsiteY5" fmla="*/ 573201 h 615888"/>
                  <a:gd name="connsiteX6" fmla="*/ 1709843 w 2152098"/>
                  <a:gd name="connsiteY6" fmla="*/ 541374 h 615888"/>
                  <a:gd name="connsiteX7" fmla="*/ 1901340 w 2152098"/>
                  <a:gd name="connsiteY7" fmla="*/ 487114 h 615888"/>
                  <a:gd name="connsiteX8" fmla="*/ 2054341 w 2152098"/>
                  <a:gd name="connsiteY8" fmla="*/ 468606 h 615888"/>
                  <a:gd name="connsiteX9" fmla="*/ 2115073 w 2152098"/>
                  <a:gd name="connsiteY9" fmla="*/ 409160 h 615888"/>
                  <a:gd name="connsiteX10" fmla="*/ 2137402 w 2152098"/>
                  <a:gd name="connsiteY10" fmla="*/ 370161 h 615888"/>
                  <a:gd name="connsiteX11" fmla="*/ 2087671 w 2152098"/>
                  <a:gd name="connsiteY11" fmla="*/ 280958 h 615888"/>
                  <a:gd name="connsiteX12" fmla="*/ 1351071 w 2152098"/>
                  <a:gd name="connsiteY12" fmla="*/ 103158 h 615888"/>
                  <a:gd name="connsiteX13" fmla="*/ 627171 w 2152098"/>
                  <a:gd name="connsiteY13" fmla="*/ 1558 h 615888"/>
                  <a:gd name="connsiteX14" fmla="*/ 119171 w 2152098"/>
                  <a:gd name="connsiteY14" fmla="*/ 179358 h 615888"/>
                  <a:gd name="connsiteX0" fmla="*/ 4871 w 2152098"/>
                  <a:gd name="connsiteY0" fmla="*/ 192058 h 594396"/>
                  <a:gd name="connsiteX1" fmla="*/ 145104 w 2152098"/>
                  <a:gd name="connsiteY1" fmla="*/ 402827 h 594396"/>
                  <a:gd name="connsiteX2" fmla="*/ 811485 w 2152098"/>
                  <a:gd name="connsiteY2" fmla="*/ 520204 h 594396"/>
                  <a:gd name="connsiteX3" fmla="*/ 1085985 w 2152098"/>
                  <a:gd name="connsiteY3" fmla="*/ 551723 h 594396"/>
                  <a:gd name="connsiteX4" fmla="*/ 1220314 w 2152098"/>
                  <a:gd name="connsiteY4" fmla="*/ 589698 h 594396"/>
                  <a:gd name="connsiteX5" fmla="*/ 1396173 w 2152098"/>
                  <a:gd name="connsiteY5" fmla="*/ 573201 h 594396"/>
                  <a:gd name="connsiteX6" fmla="*/ 1709843 w 2152098"/>
                  <a:gd name="connsiteY6" fmla="*/ 541374 h 594396"/>
                  <a:gd name="connsiteX7" fmla="*/ 1901340 w 2152098"/>
                  <a:gd name="connsiteY7" fmla="*/ 487114 h 594396"/>
                  <a:gd name="connsiteX8" fmla="*/ 2054341 w 2152098"/>
                  <a:gd name="connsiteY8" fmla="*/ 468606 h 594396"/>
                  <a:gd name="connsiteX9" fmla="*/ 2115073 w 2152098"/>
                  <a:gd name="connsiteY9" fmla="*/ 409160 h 594396"/>
                  <a:gd name="connsiteX10" fmla="*/ 2137402 w 2152098"/>
                  <a:gd name="connsiteY10" fmla="*/ 370161 h 594396"/>
                  <a:gd name="connsiteX11" fmla="*/ 2087671 w 2152098"/>
                  <a:gd name="connsiteY11" fmla="*/ 280958 h 594396"/>
                  <a:gd name="connsiteX12" fmla="*/ 1351071 w 2152098"/>
                  <a:gd name="connsiteY12" fmla="*/ 103158 h 594396"/>
                  <a:gd name="connsiteX13" fmla="*/ 627171 w 2152098"/>
                  <a:gd name="connsiteY13" fmla="*/ 1558 h 594396"/>
                  <a:gd name="connsiteX14" fmla="*/ 119171 w 2152098"/>
                  <a:gd name="connsiteY14" fmla="*/ 179358 h 594396"/>
                  <a:gd name="connsiteX0" fmla="*/ 4871 w 2152098"/>
                  <a:gd name="connsiteY0" fmla="*/ 192058 h 583010"/>
                  <a:gd name="connsiteX1" fmla="*/ 145104 w 2152098"/>
                  <a:gd name="connsiteY1" fmla="*/ 402827 h 583010"/>
                  <a:gd name="connsiteX2" fmla="*/ 811485 w 2152098"/>
                  <a:gd name="connsiteY2" fmla="*/ 520204 h 583010"/>
                  <a:gd name="connsiteX3" fmla="*/ 1085985 w 2152098"/>
                  <a:gd name="connsiteY3" fmla="*/ 551723 h 583010"/>
                  <a:gd name="connsiteX4" fmla="*/ 1229186 w 2152098"/>
                  <a:gd name="connsiteY4" fmla="*/ 549534 h 583010"/>
                  <a:gd name="connsiteX5" fmla="*/ 1396173 w 2152098"/>
                  <a:gd name="connsiteY5" fmla="*/ 573201 h 583010"/>
                  <a:gd name="connsiteX6" fmla="*/ 1709843 w 2152098"/>
                  <a:gd name="connsiteY6" fmla="*/ 541374 h 583010"/>
                  <a:gd name="connsiteX7" fmla="*/ 1901340 w 2152098"/>
                  <a:gd name="connsiteY7" fmla="*/ 487114 h 583010"/>
                  <a:gd name="connsiteX8" fmla="*/ 2054341 w 2152098"/>
                  <a:gd name="connsiteY8" fmla="*/ 468606 h 583010"/>
                  <a:gd name="connsiteX9" fmla="*/ 2115073 w 2152098"/>
                  <a:gd name="connsiteY9" fmla="*/ 409160 h 583010"/>
                  <a:gd name="connsiteX10" fmla="*/ 2137402 w 2152098"/>
                  <a:gd name="connsiteY10" fmla="*/ 370161 h 583010"/>
                  <a:gd name="connsiteX11" fmla="*/ 2087671 w 2152098"/>
                  <a:gd name="connsiteY11" fmla="*/ 280958 h 583010"/>
                  <a:gd name="connsiteX12" fmla="*/ 1351071 w 2152098"/>
                  <a:gd name="connsiteY12" fmla="*/ 103158 h 583010"/>
                  <a:gd name="connsiteX13" fmla="*/ 627171 w 2152098"/>
                  <a:gd name="connsiteY13" fmla="*/ 1558 h 583010"/>
                  <a:gd name="connsiteX14" fmla="*/ 119171 w 2152098"/>
                  <a:gd name="connsiteY14" fmla="*/ 179358 h 583010"/>
                  <a:gd name="connsiteX0" fmla="*/ 4871 w 2152098"/>
                  <a:gd name="connsiteY0" fmla="*/ 192058 h 583010"/>
                  <a:gd name="connsiteX1" fmla="*/ 145104 w 2152098"/>
                  <a:gd name="connsiteY1" fmla="*/ 402827 h 583010"/>
                  <a:gd name="connsiteX2" fmla="*/ 811485 w 2152098"/>
                  <a:gd name="connsiteY2" fmla="*/ 520204 h 583010"/>
                  <a:gd name="connsiteX3" fmla="*/ 1085985 w 2152098"/>
                  <a:gd name="connsiteY3" fmla="*/ 551723 h 583010"/>
                  <a:gd name="connsiteX4" fmla="*/ 1229186 w 2152098"/>
                  <a:gd name="connsiteY4" fmla="*/ 549534 h 583010"/>
                  <a:gd name="connsiteX5" fmla="*/ 1396173 w 2152098"/>
                  <a:gd name="connsiteY5" fmla="*/ 573201 h 583010"/>
                  <a:gd name="connsiteX6" fmla="*/ 1698685 w 2152098"/>
                  <a:gd name="connsiteY6" fmla="*/ 513816 h 583010"/>
                  <a:gd name="connsiteX7" fmla="*/ 1901340 w 2152098"/>
                  <a:gd name="connsiteY7" fmla="*/ 487114 h 583010"/>
                  <a:gd name="connsiteX8" fmla="*/ 2054341 w 2152098"/>
                  <a:gd name="connsiteY8" fmla="*/ 468606 h 583010"/>
                  <a:gd name="connsiteX9" fmla="*/ 2115073 w 2152098"/>
                  <a:gd name="connsiteY9" fmla="*/ 409160 h 583010"/>
                  <a:gd name="connsiteX10" fmla="*/ 2137402 w 2152098"/>
                  <a:gd name="connsiteY10" fmla="*/ 370161 h 583010"/>
                  <a:gd name="connsiteX11" fmla="*/ 2087671 w 2152098"/>
                  <a:gd name="connsiteY11" fmla="*/ 280958 h 583010"/>
                  <a:gd name="connsiteX12" fmla="*/ 1351071 w 2152098"/>
                  <a:gd name="connsiteY12" fmla="*/ 103158 h 583010"/>
                  <a:gd name="connsiteX13" fmla="*/ 627171 w 2152098"/>
                  <a:gd name="connsiteY13" fmla="*/ 1558 h 583010"/>
                  <a:gd name="connsiteX14" fmla="*/ 119171 w 2152098"/>
                  <a:gd name="connsiteY14" fmla="*/ 179358 h 583010"/>
                  <a:gd name="connsiteX0" fmla="*/ 4871 w 2152098"/>
                  <a:gd name="connsiteY0" fmla="*/ 192058 h 562752"/>
                  <a:gd name="connsiteX1" fmla="*/ 145104 w 2152098"/>
                  <a:gd name="connsiteY1" fmla="*/ 402827 h 562752"/>
                  <a:gd name="connsiteX2" fmla="*/ 811485 w 2152098"/>
                  <a:gd name="connsiteY2" fmla="*/ 520204 h 562752"/>
                  <a:gd name="connsiteX3" fmla="*/ 1085985 w 2152098"/>
                  <a:gd name="connsiteY3" fmla="*/ 551723 h 562752"/>
                  <a:gd name="connsiteX4" fmla="*/ 1229186 w 2152098"/>
                  <a:gd name="connsiteY4" fmla="*/ 549534 h 562752"/>
                  <a:gd name="connsiteX5" fmla="*/ 1401496 w 2152098"/>
                  <a:gd name="connsiteY5" fmla="*/ 549102 h 562752"/>
                  <a:gd name="connsiteX6" fmla="*/ 1698685 w 2152098"/>
                  <a:gd name="connsiteY6" fmla="*/ 513816 h 562752"/>
                  <a:gd name="connsiteX7" fmla="*/ 1901340 w 2152098"/>
                  <a:gd name="connsiteY7" fmla="*/ 487114 h 562752"/>
                  <a:gd name="connsiteX8" fmla="*/ 2054341 w 2152098"/>
                  <a:gd name="connsiteY8" fmla="*/ 468606 h 562752"/>
                  <a:gd name="connsiteX9" fmla="*/ 2115073 w 2152098"/>
                  <a:gd name="connsiteY9" fmla="*/ 409160 h 562752"/>
                  <a:gd name="connsiteX10" fmla="*/ 2137402 w 2152098"/>
                  <a:gd name="connsiteY10" fmla="*/ 370161 h 562752"/>
                  <a:gd name="connsiteX11" fmla="*/ 2087671 w 2152098"/>
                  <a:gd name="connsiteY11" fmla="*/ 280958 h 562752"/>
                  <a:gd name="connsiteX12" fmla="*/ 1351071 w 2152098"/>
                  <a:gd name="connsiteY12" fmla="*/ 103158 h 562752"/>
                  <a:gd name="connsiteX13" fmla="*/ 627171 w 2152098"/>
                  <a:gd name="connsiteY13" fmla="*/ 1558 h 562752"/>
                  <a:gd name="connsiteX14" fmla="*/ 119171 w 2152098"/>
                  <a:gd name="connsiteY14" fmla="*/ 179358 h 562752"/>
                  <a:gd name="connsiteX0" fmla="*/ 4871 w 2152098"/>
                  <a:gd name="connsiteY0" fmla="*/ 192058 h 557723"/>
                  <a:gd name="connsiteX1" fmla="*/ 145104 w 2152098"/>
                  <a:gd name="connsiteY1" fmla="*/ 402827 h 557723"/>
                  <a:gd name="connsiteX2" fmla="*/ 811485 w 2152098"/>
                  <a:gd name="connsiteY2" fmla="*/ 520204 h 557723"/>
                  <a:gd name="connsiteX3" fmla="*/ 1085985 w 2152098"/>
                  <a:gd name="connsiteY3" fmla="*/ 551723 h 557723"/>
                  <a:gd name="connsiteX4" fmla="*/ 1229186 w 2152098"/>
                  <a:gd name="connsiteY4" fmla="*/ 549534 h 557723"/>
                  <a:gd name="connsiteX5" fmla="*/ 1400353 w 2152098"/>
                  <a:gd name="connsiteY5" fmla="*/ 515241 h 557723"/>
                  <a:gd name="connsiteX6" fmla="*/ 1698685 w 2152098"/>
                  <a:gd name="connsiteY6" fmla="*/ 513816 h 557723"/>
                  <a:gd name="connsiteX7" fmla="*/ 1901340 w 2152098"/>
                  <a:gd name="connsiteY7" fmla="*/ 487114 h 557723"/>
                  <a:gd name="connsiteX8" fmla="*/ 2054341 w 2152098"/>
                  <a:gd name="connsiteY8" fmla="*/ 468606 h 557723"/>
                  <a:gd name="connsiteX9" fmla="*/ 2115073 w 2152098"/>
                  <a:gd name="connsiteY9" fmla="*/ 409160 h 557723"/>
                  <a:gd name="connsiteX10" fmla="*/ 2137402 w 2152098"/>
                  <a:gd name="connsiteY10" fmla="*/ 370161 h 557723"/>
                  <a:gd name="connsiteX11" fmla="*/ 2087671 w 2152098"/>
                  <a:gd name="connsiteY11" fmla="*/ 280958 h 557723"/>
                  <a:gd name="connsiteX12" fmla="*/ 1351071 w 2152098"/>
                  <a:gd name="connsiteY12" fmla="*/ 103158 h 557723"/>
                  <a:gd name="connsiteX13" fmla="*/ 627171 w 2152098"/>
                  <a:gd name="connsiteY13" fmla="*/ 1558 h 557723"/>
                  <a:gd name="connsiteX14" fmla="*/ 119171 w 2152098"/>
                  <a:gd name="connsiteY14" fmla="*/ 179358 h 557723"/>
                  <a:gd name="connsiteX0" fmla="*/ 4871 w 2152098"/>
                  <a:gd name="connsiteY0" fmla="*/ 192058 h 557723"/>
                  <a:gd name="connsiteX1" fmla="*/ 145104 w 2152098"/>
                  <a:gd name="connsiteY1" fmla="*/ 402827 h 557723"/>
                  <a:gd name="connsiteX2" fmla="*/ 811485 w 2152098"/>
                  <a:gd name="connsiteY2" fmla="*/ 520204 h 557723"/>
                  <a:gd name="connsiteX3" fmla="*/ 1085985 w 2152098"/>
                  <a:gd name="connsiteY3" fmla="*/ 551723 h 557723"/>
                  <a:gd name="connsiteX4" fmla="*/ 1229186 w 2152098"/>
                  <a:gd name="connsiteY4" fmla="*/ 549534 h 557723"/>
                  <a:gd name="connsiteX5" fmla="*/ 1400353 w 2152098"/>
                  <a:gd name="connsiteY5" fmla="*/ 515241 h 557723"/>
                  <a:gd name="connsiteX6" fmla="*/ 1698685 w 2152098"/>
                  <a:gd name="connsiteY6" fmla="*/ 513816 h 557723"/>
                  <a:gd name="connsiteX7" fmla="*/ 1901340 w 2152098"/>
                  <a:gd name="connsiteY7" fmla="*/ 487114 h 557723"/>
                  <a:gd name="connsiteX8" fmla="*/ 2054341 w 2152098"/>
                  <a:gd name="connsiteY8" fmla="*/ 468606 h 557723"/>
                  <a:gd name="connsiteX9" fmla="*/ 2115073 w 2152098"/>
                  <a:gd name="connsiteY9" fmla="*/ 409160 h 557723"/>
                  <a:gd name="connsiteX10" fmla="*/ 2137402 w 2152098"/>
                  <a:gd name="connsiteY10" fmla="*/ 370161 h 557723"/>
                  <a:gd name="connsiteX11" fmla="*/ 2087671 w 2152098"/>
                  <a:gd name="connsiteY11" fmla="*/ 280958 h 557723"/>
                  <a:gd name="connsiteX12" fmla="*/ 1351071 w 2152098"/>
                  <a:gd name="connsiteY12" fmla="*/ 103158 h 557723"/>
                  <a:gd name="connsiteX13" fmla="*/ 627171 w 2152098"/>
                  <a:gd name="connsiteY13" fmla="*/ 1558 h 557723"/>
                  <a:gd name="connsiteX14" fmla="*/ 119171 w 2152098"/>
                  <a:gd name="connsiteY14" fmla="*/ 179358 h 557723"/>
                  <a:gd name="connsiteX0" fmla="*/ 4871 w 2152098"/>
                  <a:gd name="connsiteY0" fmla="*/ 192058 h 558022"/>
                  <a:gd name="connsiteX1" fmla="*/ 145104 w 2152098"/>
                  <a:gd name="connsiteY1" fmla="*/ 402827 h 558022"/>
                  <a:gd name="connsiteX2" fmla="*/ 811485 w 2152098"/>
                  <a:gd name="connsiteY2" fmla="*/ 520204 h 558022"/>
                  <a:gd name="connsiteX3" fmla="*/ 1085985 w 2152098"/>
                  <a:gd name="connsiteY3" fmla="*/ 551723 h 558022"/>
                  <a:gd name="connsiteX4" fmla="*/ 1229186 w 2152098"/>
                  <a:gd name="connsiteY4" fmla="*/ 549534 h 558022"/>
                  <a:gd name="connsiteX5" fmla="*/ 1411511 w 2152098"/>
                  <a:gd name="connsiteY5" fmla="*/ 542798 h 558022"/>
                  <a:gd name="connsiteX6" fmla="*/ 1698685 w 2152098"/>
                  <a:gd name="connsiteY6" fmla="*/ 513816 h 558022"/>
                  <a:gd name="connsiteX7" fmla="*/ 1901340 w 2152098"/>
                  <a:gd name="connsiteY7" fmla="*/ 487114 h 558022"/>
                  <a:gd name="connsiteX8" fmla="*/ 2054341 w 2152098"/>
                  <a:gd name="connsiteY8" fmla="*/ 468606 h 558022"/>
                  <a:gd name="connsiteX9" fmla="*/ 2115073 w 2152098"/>
                  <a:gd name="connsiteY9" fmla="*/ 409160 h 558022"/>
                  <a:gd name="connsiteX10" fmla="*/ 2137402 w 2152098"/>
                  <a:gd name="connsiteY10" fmla="*/ 370161 h 558022"/>
                  <a:gd name="connsiteX11" fmla="*/ 2087671 w 2152098"/>
                  <a:gd name="connsiteY11" fmla="*/ 280958 h 558022"/>
                  <a:gd name="connsiteX12" fmla="*/ 1351071 w 2152098"/>
                  <a:gd name="connsiteY12" fmla="*/ 103158 h 558022"/>
                  <a:gd name="connsiteX13" fmla="*/ 627171 w 2152098"/>
                  <a:gd name="connsiteY13" fmla="*/ 1558 h 558022"/>
                  <a:gd name="connsiteX14" fmla="*/ 119171 w 2152098"/>
                  <a:gd name="connsiteY14" fmla="*/ 179358 h 5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49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20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7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54 Grupo"/>
          <p:cNvGrpSpPr/>
          <p:nvPr/>
        </p:nvGrpSpPr>
        <p:grpSpPr>
          <a:xfrm>
            <a:off x="73919" y="335237"/>
            <a:ext cx="7539711" cy="1896340"/>
            <a:chOff x="-1450082" y="335237"/>
            <a:chExt cx="7539711" cy="1896340"/>
          </a:xfrm>
        </p:grpSpPr>
        <p:sp>
          <p:nvSpPr>
            <p:cNvPr id="56" name="30 CuadroTexto"/>
            <p:cNvSpPr txBox="1">
              <a:spLocks noChangeArrowheads="1"/>
            </p:cNvSpPr>
            <p:nvPr/>
          </p:nvSpPr>
          <p:spPr bwMode="auto">
            <a:xfrm rot="21338512">
              <a:off x="-1450082" y="335237"/>
              <a:ext cx="7539711" cy="107721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3200" dirty="0">
                  <a:latin typeface="Chalkboard SE" panose="03050602040202020205" pitchFamily="66" charset="77"/>
                </a:rPr>
                <a:t>2. I am still not sure where to go for my holiday. I _____ go to Da Lat. </a:t>
              </a:r>
              <a:endParaRPr lang="es-ES" altLang="es-ES" sz="3200" dirty="0">
                <a:latin typeface="Chalkboard SE" panose="03050602040202020205" pitchFamily="66" charset="77"/>
              </a:endParaRPr>
            </a:p>
          </p:txBody>
        </p:sp>
        <p:pic>
          <p:nvPicPr>
            <p:cNvPr id="57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/>
          </p:blipFill>
          <p:spPr bwMode="auto">
            <a:xfrm rot="520502">
              <a:off x="2283052" y="1397794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57 Grupo"/>
          <p:cNvGrpSpPr>
            <a:grpSpLocks/>
          </p:cNvGrpSpPr>
          <p:nvPr/>
        </p:nvGrpSpPr>
        <p:grpSpPr bwMode="auto">
          <a:xfrm>
            <a:off x="8135939" y="4871437"/>
            <a:ext cx="2185987" cy="1055303"/>
            <a:chOff x="6228184" y="4367064"/>
            <a:chExt cx="2186608" cy="1054697"/>
          </a:xfrm>
        </p:grpSpPr>
        <p:pic>
          <p:nvPicPr>
            <p:cNvPr id="59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67064"/>
              <a:ext cx="2186608" cy="105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10 CuadroTexto"/>
            <p:cNvSpPr txBox="1">
              <a:spLocks noChangeArrowheads="1"/>
            </p:cNvSpPr>
            <p:nvPr/>
          </p:nvSpPr>
          <p:spPr bwMode="auto">
            <a:xfrm>
              <a:off x="6480161" y="4593861"/>
              <a:ext cx="1535829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might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61" name="60 Grupo"/>
          <p:cNvGrpSpPr>
            <a:grpSpLocks/>
          </p:cNvGrpSpPr>
          <p:nvPr/>
        </p:nvGrpSpPr>
        <p:grpSpPr bwMode="auto">
          <a:xfrm flipH="1">
            <a:off x="1909763" y="3971021"/>
            <a:ext cx="2335212" cy="1127343"/>
            <a:chOff x="6228184" y="4330321"/>
            <a:chExt cx="2186608" cy="1128184"/>
          </a:xfrm>
        </p:grpSpPr>
        <p:pic>
          <p:nvPicPr>
            <p:cNvPr id="62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0321"/>
              <a:ext cx="2186608" cy="1128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19 CuadroTexto"/>
            <p:cNvSpPr txBox="1">
              <a:spLocks noChangeArrowheads="1"/>
            </p:cNvSpPr>
            <p:nvPr/>
          </p:nvSpPr>
          <p:spPr bwMode="auto">
            <a:xfrm>
              <a:off x="6346793" y="4605485"/>
              <a:ext cx="1611056" cy="64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doesn’t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64" name="63 Grupo"/>
          <p:cNvGrpSpPr>
            <a:grpSpLocks/>
          </p:cNvGrpSpPr>
          <p:nvPr/>
        </p:nvGrpSpPr>
        <p:grpSpPr bwMode="auto">
          <a:xfrm>
            <a:off x="8259764" y="3142650"/>
            <a:ext cx="2185987" cy="1055303"/>
            <a:chOff x="6228184" y="4367064"/>
            <a:chExt cx="2186608" cy="1054697"/>
          </a:xfrm>
        </p:grpSpPr>
        <p:pic>
          <p:nvPicPr>
            <p:cNvPr id="65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67064"/>
              <a:ext cx="2186608" cy="105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22 CuadroTexto"/>
            <p:cNvSpPr txBox="1">
              <a:spLocks noChangeArrowheads="1"/>
            </p:cNvSpPr>
            <p:nvPr/>
          </p:nvSpPr>
          <p:spPr bwMode="auto">
            <a:xfrm>
              <a:off x="6456107" y="4593654"/>
              <a:ext cx="1489921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didn’t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67" name="66 Grupo"/>
          <p:cNvGrpSpPr>
            <a:grpSpLocks/>
          </p:cNvGrpSpPr>
          <p:nvPr/>
        </p:nvGrpSpPr>
        <p:grpSpPr bwMode="auto">
          <a:xfrm flipH="1">
            <a:off x="2005039" y="2292827"/>
            <a:ext cx="2335212" cy="1127343"/>
            <a:chOff x="6228184" y="4331065"/>
            <a:chExt cx="2186608" cy="1126696"/>
          </a:xfrm>
        </p:grpSpPr>
        <p:pic>
          <p:nvPicPr>
            <p:cNvPr id="68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1065"/>
              <a:ext cx="2186608" cy="112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25 CuadroTexto"/>
            <p:cNvSpPr txBox="1">
              <a:spLocks noChangeArrowheads="1"/>
            </p:cNvSpPr>
            <p:nvPr/>
          </p:nvSpPr>
          <p:spPr bwMode="auto">
            <a:xfrm>
              <a:off x="6588224" y="4644425"/>
              <a:ext cx="1080120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will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 rot="21171812">
            <a:off x="5456076" y="677817"/>
            <a:ext cx="2733650" cy="1553132"/>
            <a:chOff x="3638264" y="487087"/>
            <a:chExt cx="2734460" cy="1554352"/>
          </a:xfrm>
        </p:grpSpPr>
        <p:grpSp>
          <p:nvGrpSpPr>
            <p:cNvPr id="71" name="26 Grupo"/>
            <p:cNvGrpSpPr>
              <a:grpSpLocks/>
            </p:cNvGrpSpPr>
            <p:nvPr/>
          </p:nvGrpSpPr>
          <p:grpSpPr bwMode="auto">
            <a:xfrm rot="19596929" flipH="1">
              <a:off x="3638264" y="913305"/>
              <a:ext cx="2335708" cy="1128134"/>
              <a:chOff x="6228184" y="4330346"/>
              <a:chExt cx="2186608" cy="1128134"/>
            </a:xfrm>
          </p:grpSpPr>
          <p:pic>
            <p:nvPicPr>
              <p:cNvPr id="73" name="Picture 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228184" y="4330346"/>
                <a:ext cx="2186608" cy="1128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28 CuadroTexto"/>
              <p:cNvSpPr txBox="1">
                <a:spLocks noChangeArrowheads="1"/>
              </p:cNvSpPr>
              <p:nvPr/>
            </p:nvSpPr>
            <p:spPr bwMode="auto">
              <a:xfrm>
                <a:off x="6346010" y="4572633"/>
                <a:ext cx="1381631" cy="64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s-ES_tradnl" altLang="es-ES" sz="36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latin typeface="Chalkboard SE" panose="03050602040202020205" pitchFamily="66" charset="77"/>
                  </a:rPr>
                  <a:t>might</a:t>
                </a:r>
                <a:endParaRPr lang="es-ES" altLang="es-ES" sz="3600" b="1" dirty="0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endParaRPr>
              </a:p>
            </p:txBody>
          </p:sp>
        </p:grpSp>
        <p:cxnSp>
          <p:nvCxnSpPr>
            <p:cNvPr id="72" name="71 Conector recto"/>
            <p:cNvCxnSpPr>
              <a:endCxn id="73" idx="1"/>
            </p:cNvCxnSpPr>
            <p:nvPr/>
          </p:nvCxnSpPr>
          <p:spPr>
            <a:xfrm flipH="1">
              <a:off x="5781272" y="487087"/>
              <a:ext cx="591452" cy="347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>
            <a:grpSpLocks/>
          </p:cNvGrpSpPr>
          <p:nvPr/>
        </p:nvGrpSpPr>
        <p:grpSpPr bwMode="auto">
          <a:xfrm>
            <a:off x="7798610" y="505615"/>
            <a:ext cx="312738" cy="2581275"/>
            <a:chOff x="6175256" y="332656"/>
            <a:chExt cx="312890" cy="2582395"/>
          </a:xfrm>
        </p:grpSpPr>
        <p:cxnSp>
          <p:nvCxnSpPr>
            <p:cNvPr id="76" name="75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76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77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9" name="78 Llamada ovalada"/>
          <p:cNvSpPr/>
          <p:nvPr/>
        </p:nvSpPr>
        <p:spPr>
          <a:xfrm>
            <a:off x="9575800" y="195264"/>
            <a:ext cx="984250" cy="642937"/>
          </a:xfrm>
          <a:prstGeom prst="wedgeEllipseCallout">
            <a:avLst>
              <a:gd name="adj1" fmla="val -68683"/>
              <a:gd name="adj2" fmla="val 2802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solidFill>
                  <a:prstClr val="black"/>
                </a:solidFill>
                <a:latin typeface="Calibri"/>
              </a:rPr>
              <a:t>GREAT!</a:t>
            </a:r>
            <a:endParaRPr lang="es-ES" sz="1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29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1.48148E-6 C -0.00833 -0.0081 -0.0194 -0.01597 -0.04167 -0.01597 C -0.06667 -0.01597 -0.07539 -0.0081 -0.08372 1.48148E-6 C -0.09479 0.00972 -0.10299 0.01898 -0.13086 0.01898 C -0.15586 0.01898 -0.16445 0.00972 -0.17552 1.48148E-6 C -0.18073 -0.0081 -0.1918 -0.01597 -0.21706 -0.01597 C -0.23893 -0.01597 -0.25013 -0.0081 -0.25885 1.48148E-6 C -0.26706 0.00972 -0.27812 0.01898 -0.30312 0.01898 C -0.32812 0.01898 -0.34726 1.48148E-6 -0.34726 0.00046 C -0.3556 -0.0081 -0.36419 -0.01597 -0.38893 -0.01597 C -0.41393 -0.01597 -0.42252 -0.0081 -0.43086 1.48148E-6 C -0.44206 0.00972 -0.45013 0.01898 -0.47799 0.01898 C -0.50312 0.01898 -0.51146 0.00972 -0.5194 1.48148E-6 C -0.5306 -0.0081 -0.53893 -0.01597 -0.56406 -0.01597 C -0.58607 -0.01597 -0.59726 -0.0081 -0.60586 1.48148E-6 C -0.61406 0.00972 -0.62513 0.01898 -0.65013 0.01898 C -0.67539 0.01898 -0.68346 0.00972 -0.6944 1.48148E-6 " pathEditMode="relative" rAng="0" ptsTypes="AAAAAAAAAAAAAAAAA">
                                      <p:cBhvr>
                                        <p:cTn id="12" dur="8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7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-1.11111E-6 C 0.00834 -0.00926 0.01967 -0.01829 0.04219 -0.01829 C 0.06771 -0.01829 0.07644 -0.00926 0.08503 -1.11111E-6 C 0.09649 0.01204 0.10469 0.02361 0.13334 0.02361 C 0.15847 0.02361 0.16719 0.01204 0.17865 -1.11111E-6 C 0.18425 -0.00926 0.19545 -0.01829 0.22097 -0.01829 C 0.24362 -0.01829 0.25482 -0.00926 0.26355 -1.11111E-6 C 0.27201 0.01204 0.28347 0.02361 0.30886 0.02361 C 0.33438 0.02361 0.3543 -1.11111E-6 0.3543 0.0007 C 0.36263 -0.00926 0.37136 -0.01829 0.39649 -0.01829 C 0.42201 -0.01829 0.43073 -0.00926 0.43946 -1.11111E-6 C 0.45092 0.01204 0.45899 0.02361 0.48737 0.02361 C 0.51289 0.02361 0.52149 0.01204 0.52969 -1.11111E-6 C 0.54115 -0.00926 0.54948 -0.01829 0.57539 -0.01829 C 0.59792 -0.01829 0.60925 -0.00926 0.61784 -1.11111E-6 C 0.62644 0.01204 0.63789 0.02361 0.66315 0.02361 C 0.68868 0.02361 0.69701 0.01204 0.70873 -1.11111E-6 " pathEditMode="relative" rAng="0" ptsTypes="AAAAAAAAAAAAAAAAA">
                                      <p:cBhvr>
                                        <p:cTn id="14" dur="8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0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4.81481E-6 C -0.00834 -0.00811 -0.0194 -0.01598 -0.04167 -0.01598 C -0.06667 -0.01598 -0.07539 -0.00811 -0.08373 4.81481E-6 C -0.09479 0.00972 -0.103 0.01898 -0.13086 0.01898 C -0.15586 0.01898 -0.16446 0.00972 -0.17552 4.81481E-6 C -0.18073 -0.00811 -0.1918 -0.01598 -0.21706 -0.01598 C -0.23893 -0.01598 -0.25013 -0.00811 -0.25886 4.81481E-6 C -0.26706 0.00972 -0.27813 0.01898 -0.30313 0.01898 C -0.32813 0.01898 -0.34727 4.81481E-6 -0.34727 0.00046 C -0.3556 -0.00811 -0.3642 -0.01598 -0.38893 -0.01598 C -0.41393 -0.01598 -0.42253 -0.00811 -0.43086 4.81481E-6 C -0.44206 0.00972 -0.45013 0.01898 -0.478 0.01898 C -0.50313 0.01898 -0.51146 0.00972 -0.5194 4.81481E-6 C -0.5306 -0.00811 -0.53893 -0.01598 -0.56407 -0.01598 C -0.58607 -0.01598 -0.59727 -0.00811 -0.60586 4.81481E-6 C -0.61407 0.00972 -0.62513 0.01898 -0.65013 0.01898 C -0.67539 0.01898 -0.68347 0.00972 -0.6944 4.81481E-6 " pathEditMode="relative" rAng="0" ptsTypes="AAAAAAAAAAAAAAAAA">
                                      <p:cBhvr>
                                        <p:cTn id="16" dur="8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7" y="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65 4.81481E-6 C 0.00898 -0.00926 0.02031 -0.01829 0.04283 -0.01829 C 0.06836 -0.01829 0.07708 -0.00926 0.0858 4.81481E-6 C 0.09726 0.01203 0.10533 0.02361 0.13398 0.02361 C 0.15924 0.02361 0.16783 0.01203 0.17929 4.81481E-6 C 0.18489 -0.00926 0.19596 -0.01829 0.22174 -0.01829 C 0.24427 -0.01829 0.2556 -0.00926 0.26419 4.81481E-6 C 0.27278 0.01203 0.28424 0.02361 0.3095 0.02361 C 0.33502 0.02361 0.35507 4.81481E-6 0.35507 0.00069 C 0.36341 -0.00926 0.372 -0.01829 0.397 -0.01829 C 0.42278 -0.01829 0.43138 -0.00926 0.4401 4.81481E-6 C 0.45156 0.01203 0.45976 0.02361 0.48802 0.02361 C 0.51354 0.02361 0.52226 0.01203 0.53033 4.81481E-6 C 0.54179 -0.00926 0.55013 -0.01829 0.57604 -0.01829 C 0.59856 -0.01829 0.60989 -0.00926 0.61862 4.81481E-6 C 0.62708 0.01203 0.63854 0.02361 0.66393 0.02361 C 0.68945 0.02361 0.69778 0.01203 0.70937 4.81481E-6 " pathEditMode="relative" rAng="0" ptsTypes="AAAAAAAAAAAAAAAAA">
                                      <p:cBhvr>
                                        <p:cTn id="18" dur="8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 flipH="1">
            <a:off x="7686414" y="188641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/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/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" fmla="*/ 11289 w 2297530"/>
                  <a:gd name="connsiteY0" fmla="*/ 192058 h 726581"/>
                  <a:gd name="connsiteX1" fmla="*/ 112889 w 2297530"/>
                  <a:gd name="connsiteY1" fmla="*/ 458758 h 726581"/>
                  <a:gd name="connsiteX2" fmla="*/ 824089 w 2297530"/>
                  <a:gd name="connsiteY2" fmla="*/ 611158 h 726581"/>
                  <a:gd name="connsiteX3" fmla="*/ 1446389 w 2297530"/>
                  <a:gd name="connsiteY3" fmla="*/ 725458 h 726581"/>
                  <a:gd name="connsiteX4" fmla="*/ 1716261 w 2297530"/>
                  <a:gd name="connsiteY4" fmla="*/ 541374 h 726581"/>
                  <a:gd name="connsiteX5" fmla="*/ 2068689 w 2297530"/>
                  <a:gd name="connsiteY5" fmla="*/ 611158 h 726581"/>
                  <a:gd name="connsiteX6" fmla="*/ 2297289 w 2297530"/>
                  <a:gd name="connsiteY6" fmla="*/ 446058 h 726581"/>
                  <a:gd name="connsiteX7" fmla="*/ 2094089 w 2297530"/>
                  <a:gd name="connsiteY7" fmla="*/ 280958 h 726581"/>
                  <a:gd name="connsiteX8" fmla="*/ 1357489 w 2297530"/>
                  <a:gd name="connsiteY8" fmla="*/ 103158 h 726581"/>
                  <a:gd name="connsiteX9" fmla="*/ 633589 w 2297530"/>
                  <a:gd name="connsiteY9" fmla="*/ 1558 h 726581"/>
                  <a:gd name="connsiteX10" fmla="*/ 125589 w 2297530"/>
                  <a:gd name="connsiteY10" fmla="*/ 179358 h 726581"/>
                  <a:gd name="connsiteX0" fmla="*/ 11289 w 2297530"/>
                  <a:gd name="connsiteY0" fmla="*/ 192058 h 725828"/>
                  <a:gd name="connsiteX1" fmla="*/ 112889 w 2297530"/>
                  <a:gd name="connsiteY1" fmla="*/ 458758 h 725828"/>
                  <a:gd name="connsiteX2" fmla="*/ 824089 w 2297530"/>
                  <a:gd name="connsiteY2" fmla="*/ 611158 h 725828"/>
                  <a:gd name="connsiteX3" fmla="*/ 1446389 w 2297530"/>
                  <a:gd name="connsiteY3" fmla="*/ 725458 h 725828"/>
                  <a:gd name="connsiteX4" fmla="*/ 1402591 w 2297530"/>
                  <a:gd name="connsiteY4" fmla="*/ 573201 h 725828"/>
                  <a:gd name="connsiteX5" fmla="*/ 1716261 w 2297530"/>
                  <a:gd name="connsiteY5" fmla="*/ 541374 h 725828"/>
                  <a:gd name="connsiteX6" fmla="*/ 2068689 w 2297530"/>
                  <a:gd name="connsiteY6" fmla="*/ 611158 h 725828"/>
                  <a:gd name="connsiteX7" fmla="*/ 2297289 w 2297530"/>
                  <a:gd name="connsiteY7" fmla="*/ 446058 h 725828"/>
                  <a:gd name="connsiteX8" fmla="*/ 2094089 w 2297530"/>
                  <a:gd name="connsiteY8" fmla="*/ 280958 h 725828"/>
                  <a:gd name="connsiteX9" fmla="*/ 1357489 w 2297530"/>
                  <a:gd name="connsiteY9" fmla="*/ 103158 h 725828"/>
                  <a:gd name="connsiteX10" fmla="*/ 633589 w 2297530"/>
                  <a:gd name="connsiteY10" fmla="*/ 1558 h 725828"/>
                  <a:gd name="connsiteX11" fmla="*/ 125589 w 2297530"/>
                  <a:gd name="connsiteY11" fmla="*/ 179358 h 725828"/>
                  <a:gd name="connsiteX0" fmla="*/ 11289 w 2297530"/>
                  <a:gd name="connsiteY0" fmla="*/ 192058 h 617979"/>
                  <a:gd name="connsiteX1" fmla="*/ 112889 w 2297530"/>
                  <a:gd name="connsiteY1" fmla="*/ 458758 h 617979"/>
                  <a:gd name="connsiteX2" fmla="*/ 824089 w 2297530"/>
                  <a:gd name="connsiteY2" fmla="*/ 611158 h 617979"/>
                  <a:gd name="connsiteX3" fmla="*/ 1226732 w 2297530"/>
                  <a:gd name="connsiteY3" fmla="*/ 589698 h 617979"/>
                  <a:gd name="connsiteX4" fmla="*/ 1402591 w 2297530"/>
                  <a:gd name="connsiteY4" fmla="*/ 573201 h 617979"/>
                  <a:gd name="connsiteX5" fmla="*/ 1716261 w 2297530"/>
                  <a:gd name="connsiteY5" fmla="*/ 541374 h 617979"/>
                  <a:gd name="connsiteX6" fmla="*/ 2068689 w 2297530"/>
                  <a:gd name="connsiteY6" fmla="*/ 611158 h 617979"/>
                  <a:gd name="connsiteX7" fmla="*/ 2297289 w 2297530"/>
                  <a:gd name="connsiteY7" fmla="*/ 446058 h 617979"/>
                  <a:gd name="connsiteX8" fmla="*/ 2094089 w 2297530"/>
                  <a:gd name="connsiteY8" fmla="*/ 280958 h 617979"/>
                  <a:gd name="connsiteX9" fmla="*/ 1357489 w 2297530"/>
                  <a:gd name="connsiteY9" fmla="*/ 103158 h 617979"/>
                  <a:gd name="connsiteX10" fmla="*/ 633589 w 2297530"/>
                  <a:gd name="connsiteY10" fmla="*/ 1558 h 617979"/>
                  <a:gd name="connsiteX11" fmla="*/ 125589 w 2297530"/>
                  <a:gd name="connsiteY11" fmla="*/ 179358 h 617979"/>
                  <a:gd name="connsiteX0" fmla="*/ 11062 w 2297303"/>
                  <a:gd name="connsiteY0" fmla="*/ 192058 h 613255"/>
                  <a:gd name="connsiteX1" fmla="*/ 112662 w 2297303"/>
                  <a:gd name="connsiteY1" fmla="*/ 458758 h 613255"/>
                  <a:gd name="connsiteX2" fmla="*/ 817676 w 2297303"/>
                  <a:gd name="connsiteY2" fmla="*/ 520204 h 613255"/>
                  <a:gd name="connsiteX3" fmla="*/ 1226505 w 2297303"/>
                  <a:gd name="connsiteY3" fmla="*/ 589698 h 613255"/>
                  <a:gd name="connsiteX4" fmla="*/ 1402364 w 2297303"/>
                  <a:gd name="connsiteY4" fmla="*/ 573201 h 613255"/>
                  <a:gd name="connsiteX5" fmla="*/ 1716034 w 2297303"/>
                  <a:gd name="connsiteY5" fmla="*/ 541374 h 613255"/>
                  <a:gd name="connsiteX6" fmla="*/ 2068462 w 2297303"/>
                  <a:gd name="connsiteY6" fmla="*/ 611158 h 613255"/>
                  <a:gd name="connsiteX7" fmla="*/ 2297062 w 2297303"/>
                  <a:gd name="connsiteY7" fmla="*/ 446058 h 613255"/>
                  <a:gd name="connsiteX8" fmla="*/ 2093862 w 2297303"/>
                  <a:gd name="connsiteY8" fmla="*/ 280958 h 613255"/>
                  <a:gd name="connsiteX9" fmla="*/ 1357262 w 2297303"/>
                  <a:gd name="connsiteY9" fmla="*/ 103158 h 613255"/>
                  <a:gd name="connsiteX10" fmla="*/ 633362 w 2297303"/>
                  <a:gd name="connsiteY10" fmla="*/ 1558 h 613255"/>
                  <a:gd name="connsiteX11" fmla="*/ 125362 w 2297303"/>
                  <a:gd name="connsiteY11" fmla="*/ 179358 h 613255"/>
                  <a:gd name="connsiteX0" fmla="*/ 11062 w 2297303"/>
                  <a:gd name="connsiteY0" fmla="*/ 192058 h 613255"/>
                  <a:gd name="connsiteX1" fmla="*/ 112662 w 2297303"/>
                  <a:gd name="connsiteY1" fmla="*/ 458758 h 613255"/>
                  <a:gd name="connsiteX2" fmla="*/ 817676 w 2297303"/>
                  <a:gd name="connsiteY2" fmla="*/ 520204 h 613255"/>
                  <a:gd name="connsiteX3" fmla="*/ 1173633 w 2297303"/>
                  <a:gd name="connsiteY3" fmla="*/ 538000 h 613255"/>
                  <a:gd name="connsiteX4" fmla="*/ 1226505 w 2297303"/>
                  <a:gd name="connsiteY4" fmla="*/ 589698 h 613255"/>
                  <a:gd name="connsiteX5" fmla="*/ 1402364 w 2297303"/>
                  <a:gd name="connsiteY5" fmla="*/ 573201 h 613255"/>
                  <a:gd name="connsiteX6" fmla="*/ 1716034 w 2297303"/>
                  <a:gd name="connsiteY6" fmla="*/ 541374 h 613255"/>
                  <a:gd name="connsiteX7" fmla="*/ 2068462 w 2297303"/>
                  <a:gd name="connsiteY7" fmla="*/ 611158 h 613255"/>
                  <a:gd name="connsiteX8" fmla="*/ 2297062 w 2297303"/>
                  <a:gd name="connsiteY8" fmla="*/ 446058 h 613255"/>
                  <a:gd name="connsiteX9" fmla="*/ 2093862 w 2297303"/>
                  <a:gd name="connsiteY9" fmla="*/ 280958 h 613255"/>
                  <a:gd name="connsiteX10" fmla="*/ 1357262 w 2297303"/>
                  <a:gd name="connsiteY10" fmla="*/ 103158 h 613255"/>
                  <a:gd name="connsiteX11" fmla="*/ 633362 w 2297303"/>
                  <a:gd name="connsiteY11" fmla="*/ 1558 h 613255"/>
                  <a:gd name="connsiteX12" fmla="*/ 125362 w 2297303"/>
                  <a:gd name="connsiteY12" fmla="*/ 179358 h 613255"/>
                  <a:gd name="connsiteX0" fmla="*/ 11062 w 2297303"/>
                  <a:gd name="connsiteY0" fmla="*/ 192058 h 611441"/>
                  <a:gd name="connsiteX1" fmla="*/ 112662 w 2297303"/>
                  <a:gd name="connsiteY1" fmla="*/ 458758 h 611441"/>
                  <a:gd name="connsiteX2" fmla="*/ 817676 w 2297303"/>
                  <a:gd name="connsiteY2" fmla="*/ 520204 h 611441"/>
                  <a:gd name="connsiteX3" fmla="*/ 1173633 w 2297303"/>
                  <a:gd name="connsiteY3" fmla="*/ 538000 h 611441"/>
                  <a:gd name="connsiteX4" fmla="*/ 1226505 w 2297303"/>
                  <a:gd name="connsiteY4" fmla="*/ 589698 h 611441"/>
                  <a:gd name="connsiteX5" fmla="*/ 1402364 w 2297303"/>
                  <a:gd name="connsiteY5" fmla="*/ 573201 h 611441"/>
                  <a:gd name="connsiteX6" fmla="*/ 1716034 w 2297303"/>
                  <a:gd name="connsiteY6" fmla="*/ 541374 h 611441"/>
                  <a:gd name="connsiteX7" fmla="*/ 1907531 w 2297303"/>
                  <a:gd name="connsiteY7" fmla="*/ 487114 h 611441"/>
                  <a:gd name="connsiteX8" fmla="*/ 2068462 w 2297303"/>
                  <a:gd name="connsiteY8" fmla="*/ 611158 h 611441"/>
                  <a:gd name="connsiteX9" fmla="*/ 2297062 w 2297303"/>
                  <a:gd name="connsiteY9" fmla="*/ 446058 h 611441"/>
                  <a:gd name="connsiteX10" fmla="*/ 2093862 w 2297303"/>
                  <a:gd name="connsiteY10" fmla="*/ 280958 h 611441"/>
                  <a:gd name="connsiteX11" fmla="*/ 1357262 w 2297303"/>
                  <a:gd name="connsiteY11" fmla="*/ 103158 h 611441"/>
                  <a:gd name="connsiteX12" fmla="*/ 633362 w 2297303"/>
                  <a:gd name="connsiteY12" fmla="*/ 1558 h 611441"/>
                  <a:gd name="connsiteX13" fmla="*/ 125362 w 2297303"/>
                  <a:gd name="connsiteY13" fmla="*/ 179358 h 611441"/>
                  <a:gd name="connsiteX0" fmla="*/ 11062 w 2297458"/>
                  <a:gd name="connsiteY0" fmla="*/ 192058 h 595334"/>
                  <a:gd name="connsiteX1" fmla="*/ 112662 w 2297458"/>
                  <a:gd name="connsiteY1" fmla="*/ 458758 h 595334"/>
                  <a:gd name="connsiteX2" fmla="*/ 817676 w 2297458"/>
                  <a:gd name="connsiteY2" fmla="*/ 520204 h 595334"/>
                  <a:gd name="connsiteX3" fmla="*/ 1173633 w 2297458"/>
                  <a:gd name="connsiteY3" fmla="*/ 538000 h 595334"/>
                  <a:gd name="connsiteX4" fmla="*/ 1226505 w 2297458"/>
                  <a:gd name="connsiteY4" fmla="*/ 589698 h 595334"/>
                  <a:gd name="connsiteX5" fmla="*/ 1402364 w 2297458"/>
                  <a:gd name="connsiteY5" fmla="*/ 573201 h 595334"/>
                  <a:gd name="connsiteX6" fmla="*/ 1716034 w 2297458"/>
                  <a:gd name="connsiteY6" fmla="*/ 541374 h 595334"/>
                  <a:gd name="connsiteX7" fmla="*/ 1907531 w 2297458"/>
                  <a:gd name="connsiteY7" fmla="*/ 487114 h 595334"/>
                  <a:gd name="connsiteX8" fmla="*/ 2060532 w 2297458"/>
                  <a:gd name="connsiteY8" fmla="*/ 468606 h 595334"/>
                  <a:gd name="connsiteX9" fmla="*/ 2297062 w 2297458"/>
                  <a:gd name="connsiteY9" fmla="*/ 446058 h 595334"/>
                  <a:gd name="connsiteX10" fmla="*/ 2093862 w 2297458"/>
                  <a:gd name="connsiteY10" fmla="*/ 280958 h 595334"/>
                  <a:gd name="connsiteX11" fmla="*/ 1357262 w 2297458"/>
                  <a:gd name="connsiteY11" fmla="*/ 103158 h 595334"/>
                  <a:gd name="connsiteX12" fmla="*/ 633362 w 2297458"/>
                  <a:gd name="connsiteY12" fmla="*/ 1558 h 595334"/>
                  <a:gd name="connsiteX13" fmla="*/ 125362 w 2297458"/>
                  <a:gd name="connsiteY13" fmla="*/ 179358 h 595334"/>
                  <a:gd name="connsiteX0" fmla="*/ 11062 w 2298065"/>
                  <a:gd name="connsiteY0" fmla="*/ 192058 h 595334"/>
                  <a:gd name="connsiteX1" fmla="*/ 112662 w 2298065"/>
                  <a:gd name="connsiteY1" fmla="*/ 458758 h 595334"/>
                  <a:gd name="connsiteX2" fmla="*/ 817676 w 2298065"/>
                  <a:gd name="connsiteY2" fmla="*/ 520204 h 595334"/>
                  <a:gd name="connsiteX3" fmla="*/ 1173633 w 2298065"/>
                  <a:gd name="connsiteY3" fmla="*/ 538000 h 595334"/>
                  <a:gd name="connsiteX4" fmla="*/ 1226505 w 2298065"/>
                  <a:gd name="connsiteY4" fmla="*/ 589698 h 595334"/>
                  <a:gd name="connsiteX5" fmla="*/ 1402364 w 2298065"/>
                  <a:gd name="connsiteY5" fmla="*/ 573201 h 595334"/>
                  <a:gd name="connsiteX6" fmla="*/ 1716034 w 2298065"/>
                  <a:gd name="connsiteY6" fmla="*/ 541374 h 595334"/>
                  <a:gd name="connsiteX7" fmla="*/ 1907531 w 2298065"/>
                  <a:gd name="connsiteY7" fmla="*/ 487114 h 595334"/>
                  <a:gd name="connsiteX8" fmla="*/ 2060532 w 2298065"/>
                  <a:gd name="connsiteY8" fmla="*/ 468606 h 595334"/>
                  <a:gd name="connsiteX9" fmla="*/ 2297062 w 2298065"/>
                  <a:gd name="connsiteY9" fmla="*/ 446058 h 595334"/>
                  <a:gd name="connsiteX10" fmla="*/ 2143593 w 2298065"/>
                  <a:gd name="connsiteY10" fmla="*/ 370161 h 595334"/>
                  <a:gd name="connsiteX11" fmla="*/ 2093862 w 2298065"/>
                  <a:gd name="connsiteY11" fmla="*/ 280958 h 595334"/>
                  <a:gd name="connsiteX12" fmla="*/ 1357262 w 2298065"/>
                  <a:gd name="connsiteY12" fmla="*/ 103158 h 595334"/>
                  <a:gd name="connsiteX13" fmla="*/ 633362 w 2298065"/>
                  <a:gd name="connsiteY13" fmla="*/ 1558 h 595334"/>
                  <a:gd name="connsiteX14" fmla="*/ 125362 w 2298065"/>
                  <a:gd name="connsiteY14" fmla="*/ 179358 h 595334"/>
                  <a:gd name="connsiteX0" fmla="*/ 11062 w 2158289"/>
                  <a:gd name="connsiteY0" fmla="*/ 192058 h 595334"/>
                  <a:gd name="connsiteX1" fmla="*/ 112662 w 2158289"/>
                  <a:gd name="connsiteY1" fmla="*/ 458758 h 595334"/>
                  <a:gd name="connsiteX2" fmla="*/ 817676 w 2158289"/>
                  <a:gd name="connsiteY2" fmla="*/ 520204 h 595334"/>
                  <a:gd name="connsiteX3" fmla="*/ 1173633 w 2158289"/>
                  <a:gd name="connsiteY3" fmla="*/ 538000 h 595334"/>
                  <a:gd name="connsiteX4" fmla="*/ 1226505 w 2158289"/>
                  <a:gd name="connsiteY4" fmla="*/ 589698 h 595334"/>
                  <a:gd name="connsiteX5" fmla="*/ 1402364 w 2158289"/>
                  <a:gd name="connsiteY5" fmla="*/ 573201 h 595334"/>
                  <a:gd name="connsiteX6" fmla="*/ 1716034 w 2158289"/>
                  <a:gd name="connsiteY6" fmla="*/ 541374 h 595334"/>
                  <a:gd name="connsiteX7" fmla="*/ 1907531 w 2158289"/>
                  <a:gd name="connsiteY7" fmla="*/ 487114 h 595334"/>
                  <a:gd name="connsiteX8" fmla="*/ 2060532 w 2158289"/>
                  <a:gd name="connsiteY8" fmla="*/ 468606 h 595334"/>
                  <a:gd name="connsiteX9" fmla="*/ 2121264 w 2158289"/>
                  <a:gd name="connsiteY9" fmla="*/ 409160 h 595334"/>
                  <a:gd name="connsiteX10" fmla="*/ 2143593 w 2158289"/>
                  <a:gd name="connsiteY10" fmla="*/ 370161 h 595334"/>
                  <a:gd name="connsiteX11" fmla="*/ 2093862 w 2158289"/>
                  <a:gd name="connsiteY11" fmla="*/ 280958 h 595334"/>
                  <a:gd name="connsiteX12" fmla="*/ 1357262 w 2158289"/>
                  <a:gd name="connsiteY12" fmla="*/ 103158 h 595334"/>
                  <a:gd name="connsiteX13" fmla="*/ 633362 w 2158289"/>
                  <a:gd name="connsiteY13" fmla="*/ 1558 h 595334"/>
                  <a:gd name="connsiteX14" fmla="*/ 125362 w 2158289"/>
                  <a:gd name="connsiteY14" fmla="*/ 179358 h 595334"/>
                  <a:gd name="connsiteX0" fmla="*/ 4871 w 2152098"/>
                  <a:gd name="connsiteY0" fmla="*/ 192058 h 595334"/>
                  <a:gd name="connsiteX1" fmla="*/ 145104 w 2152098"/>
                  <a:gd name="connsiteY1" fmla="*/ 402827 h 595334"/>
                  <a:gd name="connsiteX2" fmla="*/ 811485 w 2152098"/>
                  <a:gd name="connsiteY2" fmla="*/ 520204 h 595334"/>
                  <a:gd name="connsiteX3" fmla="*/ 1167442 w 2152098"/>
                  <a:gd name="connsiteY3" fmla="*/ 538000 h 595334"/>
                  <a:gd name="connsiteX4" fmla="*/ 1220314 w 2152098"/>
                  <a:gd name="connsiteY4" fmla="*/ 589698 h 595334"/>
                  <a:gd name="connsiteX5" fmla="*/ 1396173 w 2152098"/>
                  <a:gd name="connsiteY5" fmla="*/ 573201 h 595334"/>
                  <a:gd name="connsiteX6" fmla="*/ 1709843 w 2152098"/>
                  <a:gd name="connsiteY6" fmla="*/ 541374 h 595334"/>
                  <a:gd name="connsiteX7" fmla="*/ 1901340 w 2152098"/>
                  <a:gd name="connsiteY7" fmla="*/ 487114 h 595334"/>
                  <a:gd name="connsiteX8" fmla="*/ 2054341 w 2152098"/>
                  <a:gd name="connsiteY8" fmla="*/ 468606 h 595334"/>
                  <a:gd name="connsiteX9" fmla="*/ 2115073 w 2152098"/>
                  <a:gd name="connsiteY9" fmla="*/ 409160 h 595334"/>
                  <a:gd name="connsiteX10" fmla="*/ 2137402 w 2152098"/>
                  <a:gd name="connsiteY10" fmla="*/ 370161 h 595334"/>
                  <a:gd name="connsiteX11" fmla="*/ 2087671 w 2152098"/>
                  <a:gd name="connsiteY11" fmla="*/ 280958 h 595334"/>
                  <a:gd name="connsiteX12" fmla="*/ 1351071 w 2152098"/>
                  <a:gd name="connsiteY12" fmla="*/ 103158 h 595334"/>
                  <a:gd name="connsiteX13" fmla="*/ 627171 w 2152098"/>
                  <a:gd name="connsiteY13" fmla="*/ 1558 h 595334"/>
                  <a:gd name="connsiteX14" fmla="*/ 119171 w 2152098"/>
                  <a:gd name="connsiteY14" fmla="*/ 179358 h 595334"/>
                  <a:gd name="connsiteX0" fmla="*/ 4871 w 2152098"/>
                  <a:gd name="connsiteY0" fmla="*/ 192058 h 615888"/>
                  <a:gd name="connsiteX1" fmla="*/ 145104 w 2152098"/>
                  <a:gd name="connsiteY1" fmla="*/ 402827 h 615888"/>
                  <a:gd name="connsiteX2" fmla="*/ 811485 w 2152098"/>
                  <a:gd name="connsiteY2" fmla="*/ 520204 h 615888"/>
                  <a:gd name="connsiteX3" fmla="*/ 1098286 w 2152098"/>
                  <a:gd name="connsiteY3" fmla="*/ 613141 h 615888"/>
                  <a:gd name="connsiteX4" fmla="*/ 1220314 w 2152098"/>
                  <a:gd name="connsiteY4" fmla="*/ 589698 h 615888"/>
                  <a:gd name="connsiteX5" fmla="*/ 1396173 w 2152098"/>
                  <a:gd name="connsiteY5" fmla="*/ 573201 h 615888"/>
                  <a:gd name="connsiteX6" fmla="*/ 1709843 w 2152098"/>
                  <a:gd name="connsiteY6" fmla="*/ 541374 h 615888"/>
                  <a:gd name="connsiteX7" fmla="*/ 1901340 w 2152098"/>
                  <a:gd name="connsiteY7" fmla="*/ 487114 h 615888"/>
                  <a:gd name="connsiteX8" fmla="*/ 2054341 w 2152098"/>
                  <a:gd name="connsiteY8" fmla="*/ 468606 h 615888"/>
                  <a:gd name="connsiteX9" fmla="*/ 2115073 w 2152098"/>
                  <a:gd name="connsiteY9" fmla="*/ 409160 h 615888"/>
                  <a:gd name="connsiteX10" fmla="*/ 2137402 w 2152098"/>
                  <a:gd name="connsiteY10" fmla="*/ 370161 h 615888"/>
                  <a:gd name="connsiteX11" fmla="*/ 2087671 w 2152098"/>
                  <a:gd name="connsiteY11" fmla="*/ 280958 h 615888"/>
                  <a:gd name="connsiteX12" fmla="*/ 1351071 w 2152098"/>
                  <a:gd name="connsiteY12" fmla="*/ 103158 h 615888"/>
                  <a:gd name="connsiteX13" fmla="*/ 627171 w 2152098"/>
                  <a:gd name="connsiteY13" fmla="*/ 1558 h 615888"/>
                  <a:gd name="connsiteX14" fmla="*/ 119171 w 2152098"/>
                  <a:gd name="connsiteY14" fmla="*/ 179358 h 615888"/>
                  <a:gd name="connsiteX0" fmla="*/ 4871 w 2152098"/>
                  <a:gd name="connsiteY0" fmla="*/ 192058 h 594396"/>
                  <a:gd name="connsiteX1" fmla="*/ 145104 w 2152098"/>
                  <a:gd name="connsiteY1" fmla="*/ 402827 h 594396"/>
                  <a:gd name="connsiteX2" fmla="*/ 811485 w 2152098"/>
                  <a:gd name="connsiteY2" fmla="*/ 520204 h 594396"/>
                  <a:gd name="connsiteX3" fmla="*/ 1085985 w 2152098"/>
                  <a:gd name="connsiteY3" fmla="*/ 551723 h 594396"/>
                  <a:gd name="connsiteX4" fmla="*/ 1220314 w 2152098"/>
                  <a:gd name="connsiteY4" fmla="*/ 589698 h 594396"/>
                  <a:gd name="connsiteX5" fmla="*/ 1396173 w 2152098"/>
                  <a:gd name="connsiteY5" fmla="*/ 573201 h 594396"/>
                  <a:gd name="connsiteX6" fmla="*/ 1709843 w 2152098"/>
                  <a:gd name="connsiteY6" fmla="*/ 541374 h 594396"/>
                  <a:gd name="connsiteX7" fmla="*/ 1901340 w 2152098"/>
                  <a:gd name="connsiteY7" fmla="*/ 487114 h 594396"/>
                  <a:gd name="connsiteX8" fmla="*/ 2054341 w 2152098"/>
                  <a:gd name="connsiteY8" fmla="*/ 468606 h 594396"/>
                  <a:gd name="connsiteX9" fmla="*/ 2115073 w 2152098"/>
                  <a:gd name="connsiteY9" fmla="*/ 409160 h 594396"/>
                  <a:gd name="connsiteX10" fmla="*/ 2137402 w 2152098"/>
                  <a:gd name="connsiteY10" fmla="*/ 370161 h 594396"/>
                  <a:gd name="connsiteX11" fmla="*/ 2087671 w 2152098"/>
                  <a:gd name="connsiteY11" fmla="*/ 280958 h 594396"/>
                  <a:gd name="connsiteX12" fmla="*/ 1351071 w 2152098"/>
                  <a:gd name="connsiteY12" fmla="*/ 103158 h 594396"/>
                  <a:gd name="connsiteX13" fmla="*/ 627171 w 2152098"/>
                  <a:gd name="connsiteY13" fmla="*/ 1558 h 594396"/>
                  <a:gd name="connsiteX14" fmla="*/ 119171 w 2152098"/>
                  <a:gd name="connsiteY14" fmla="*/ 179358 h 594396"/>
                  <a:gd name="connsiteX0" fmla="*/ 4871 w 2152098"/>
                  <a:gd name="connsiteY0" fmla="*/ 192058 h 583010"/>
                  <a:gd name="connsiteX1" fmla="*/ 145104 w 2152098"/>
                  <a:gd name="connsiteY1" fmla="*/ 402827 h 583010"/>
                  <a:gd name="connsiteX2" fmla="*/ 811485 w 2152098"/>
                  <a:gd name="connsiteY2" fmla="*/ 520204 h 583010"/>
                  <a:gd name="connsiteX3" fmla="*/ 1085985 w 2152098"/>
                  <a:gd name="connsiteY3" fmla="*/ 551723 h 583010"/>
                  <a:gd name="connsiteX4" fmla="*/ 1229186 w 2152098"/>
                  <a:gd name="connsiteY4" fmla="*/ 549534 h 583010"/>
                  <a:gd name="connsiteX5" fmla="*/ 1396173 w 2152098"/>
                  <a:gd name="connsiteY5" fmla="*/ 573201 h 583010"/>
                  <a:gd name="connsiteX6" fmla="*/ 1709843 w 2152098"/>
                  <a:gd name="connsiteY6" fmla="*/ 541374 h 583010"/>
                  <a:gd name="connsiteX7" fmla="*/ 1901340 w 2152098"/>
                  <a:gd name="connsiteY7" fmla="*/ 487114 h 583010"/>
                  <a:gd name="connsiteX8" fmla="*/ 2054341 w 2152098"/>
                  <a:gd name="connsiteY8" fmla="*/ 468606 h 583010"/>
                  <a:gd name="connsiteX9" fmla="*/ 2115073 w 2152098"/>
                  <a:gd name="connsiteY9" fmla="*/ 409160 h 583010"/>
                  <a:gd name="connsiteX10" fmla="*/ 2137402 w 2152098"/>
                  <a:gd name="connsiteY10" fmla="*/ 370161 h 583010"/>
                  <a:gd name="connsiteX11" fmla="*/ 2087671 w 2152098"/>
                  <a:gd name="connsiteY11" fmla="*/ 280958 h 583010"/>
                  <a:gd name="connsiteX12" fmla="*/ 1351071 w 2152098"/>
                  <a:gd name="connsiteY12" fmla="*/ 103158 h 583010"/>
                  <a:gd name="connsiteX13" fmla="*/ 627171 w 2152098"/>
                  <a:gd name="connsiteY13" fmla="*/ 1558 h 583010"/>
                  <a:gd name="connsiteX14" fmla="*/ 119171 w 2152098"/>
                  <a:gd name="connsiteY14" fmla="*/ 179358 h 583010"/>
                  <a:gd name="connsiteX0" fmla="*/ 4871 w 2152098"/>
                  <a:gd name="connsiteY0" fmla="*/ 192058 h 583010"/>
                  <a:gd name="connsiteX1" fmla="*/ 145104 w 2152098"/>
                  <a:gd name="connsiteY1" fmla="*/ 402827 h 583010"/>
                  <a:gd name="connsiteX2" fmla="*/ 811485 w 2152098"/>
                  <a:gd name="connsiteY2" fmla="*/ 520204 h 583010"/>
                  <a:gd name="connsiteX3" fmla="*/ 1085985 w 2152098"/>
                  <a:gd name="connsiteY3" fmla="*/ 551723 h 583010"/>
                  <a:gd name="connsiteX4" fmla="*/ 1229186 w 2152098"/>
                  <a:gd name="connsiteY4" fmla="*/ 549534 h 583010"/>
                  <a:gd name="connsiteX5" fmla="*/ 1396173 w 2152098"/>
                  <a:gd name="connsiteY5" fmla="*/ 573201 h 583010"/>
                  <a:gd name="connsiteX6" fmla="*/ 1698685 w 2152098"/>
                  <a:gd name="connsiteY6" fmla="*/ 513816 h 583010"/>
                  <a:gd name="connsiteX7" fmla="*/ 1901340 w 2152098"/>
                  <a:gd name="connsiteY7" fmla="*/ 487114 h 583010"/>
                  <a:gd name="connsiteX8" fmla="*/ 2054341 w 2152098"/>
                  <a:gd name="connsiteY8" fmla="*/ 468606 h 583010"/>
                  <a:gd name="connsiteX9" fmla="*/ 2115073 w 2152098"/>
                  <a:gd name="connsiteY9" fmla="*/ 409160 h 583010"/>
                  <a:gd name="connsiteX10" fmla="*/ 2137402 w 2152098"/>
                  <a:gd name="connsiteY10" fmla="*/ 370161 h 583010"/>
                  <a:gd name="connsiteX11" fmla="*/ 2087671 w 2152098"/>
                  <a:gd name="connsiteY11" fmla="*/ 280958 h 583010"/>
                  <a:gd name="connsiteX12" fmla="*/ 1351071 w 2152098"/>
                  <a:gd name="connsiteY12" fmla="*/ 103158 h 583010"/>
                  <a:gd name="connsiteX13" fmla="*/ 627171 w 2152098"/>
                  <a:gd name="connsiteY13" fmla="*/ 1558 h 583010"/>
                  <a:gd name="connsiteX14" fmla="*/ 119171 w 2152098"/>
                  <a:gd name="connsiteY14" fmla="*/ 179358 h 583010"/>
                  <a:gd name="connsiteX0" fmla="*/ 4871 w 2152098"/>
                  <a:gd name="connsiteY0" fmla="*/ 192058 h 562752"/>
                  <a:gd name="connsiteX1" fmla="*/ 145104 w 2152098"/>
                  <a:gd name="connsiteY1" fmla="*/ 402827 h 562752"/>
                  <a:gd name="connsiteX2" fmla="*/ 811485 w 2152098"/>
                  <a:gd name="connsiteY2" fmla="*/ 520204 h 562752"/>
                  <a:gd name="connsiteX3" fmla="*/ 1085985 w 2152098"/>
                  <a:gd name="connsiteY3" fmla="*/ 551723 h 562752"/>
                  <a:gd name="connsiteX4" fmla="*/ 1229186 w 2152098"/>
                  <a:gd name="connsiteY4" fmla="*/ 549534 h 562752"/>
                  <a:gd name="connsiteX5" fmla="*/ 1401496 w 2152098"/>
                  <a:gd name="connsiteY5" fmla="*/ 549102 h 562752"/>
                  <a:gd name="connsiteX6" fmla="*/ 1698685 w 2152098"/>
                  <a:gd name="connsiteY6" fmla="*/ 513816 h 562752"/>
                  <a:gd name="connsiteX7" fmla="*/ 1901340 w 2152098"/>
                  <a:gd name="connsiteY7" fmla="*/ 487114 h 562752"/>
                  <a:gd name="connsiteX8" fmla="*/ 2054341 w 2152098"/>
                  <a:gd name="connsiteY8" fmla="*/ 468606 h 562752"/>
                  <a:gd name="connsiteX9" fmla="*/ 2115073 w 2152098"/>
                  <a:gd name="connsiteY9" fmla="*/ 409160 h 562752"/>
                  <a:gd name="connsiteX10" fmla="*/ 2137402 w 2152098"/>
                  <a:gd name="connsiteY10" fmla="*/ 370161 h 562752"/>
                  <a:gd name="connsiteX11" fmla="*/ 2087671 w 2152098"/>
                  <a:gd name="connsiteY11" fmla="*/ 280958 h 562752"/>
                  <a:gd name="connsiteX12" fmla="*/ 1351071 w 2152098"/>
                  <a:gd name="connsiteY12" fmla="*/ 103158 h 562752"/>
                  <a:gd name="connsiteX13" fmla="*/ 627171 w 2152098"/>
                  <a:gd name="connsiteY13" fmla="*/ 1558 h 562752"/>
                  <a:gd name="connsiteX14" fmla="*/ 119171 w 2152098"/>
                  <a:gd name="connsiteY14" fmla="*/ 179358 h 562752"/>
                  <a:gd name="connsiteX0" fmla="*/ 4871 w 2152098"/>
                  <a:gd name="connsiteY0" fmla="*/ 192058 h 557723"/>
                  <a:gd name="connsiteX1" fmla="*/ 145104 w 2152098"/>
                  <a:gd name="connsiteY1" fmla="*/ 402827 h 557723"/>
                  <a:gd name="connsiteX2" fmla="*/ 811485 w 2152098"/>
                  <a:gd name="connsiteY2" fmla="*/ 520204 h 557723"/>
                  <a:gd name="connsiteX3" fmla="*/ 1085985 w 2152098"/>
                  <a:gd name="connsiteY3" fmla="*/ 551723 h 557723"/>
                  <a:gd name="connsiteX4" fmla="*/ 1229186 w 2152098"/>
                  <a:gd name="connsiteY4" fmla="*/ 549534 h 557723"/>
                  <a:gd name="connsiteX5" fmla="*/ 1400353 w 2152098"/>
                  <a:gd name="connsiteY5" fmla="*/ 515241 h 557723"/>
                  <a:gd name="connsiteX6" fmla="*/ 1698685 w 2152098"/>
                  <a:gd name="connsiteY6" fmla="*/ 513816 h 557723"/>
                  <a:gd name="connsiteX7" fmla="*/ 1901340 w 2152098"/>
                  <a:gd name="connsiteY7" fmla="*/ 487114 h 557723"/>
                  <a:gd name="connsiteX8" fmla="*/ 2054341 w 2152098"/>
                  <a:gd name="connsiteY8" fmla="*/ 468606 h 557723"/>
                  <a:gd name="connsiteX9" fmla="*/ 2115073 w 2152098"/>
                  <a:gd name="connsiteY9" fmla="*/ 409160 h 557723"/>
                  <a:gd name="connsiteX10" fmla="*/ 2137402 w 2152098"/>
                  <a:gd name="connsiteY10" fmla="*/ 370161 h 557723"/>
                  <a:gd name="connsiteX11" fmla="*/ 2087671 w 2152098"/>
                  <a:gd name="connsiteY11" fmla="*/ 280958 h 557723"/>
                  <a:gd name="connsiteX12" fmla="*/ 1351071 w 2152098"/>
                  <a:gd name="connsiteY12" fmla="*/ 103158 h 557723"/>
                  <a:gd name="connsiteX13" fmla="*/ 627171 w 2152098"/>
                  <a:gd name="connsiteY13" fmla="*/ 1558 h 557723"/>
                  <a:gd name="connsiteX14" fmla="*/ 119171 w 2152098"/>
                  <a:gd name="connsiteY14" fmla="*/ 179358 h 557723"/>
                  <a:gd name="connsiteX0" fmla="*/ 4871 w 2152098"/>
                  <a:gd name="connsiteY0" fmla="*/ 192058 h 557723"/>
                  <a:gd name="connsiteX1" fmla="*/ 145104 w 2152098"/>
                  <a:gd name="connsiteY1" fmla="*/ 402827 h 557723"/>
                  <a:gd name="connsiteX2" fmla="*/ 811485 w 2152098"/>
                  <a:gd name="connsiteY2" fmla="*/ 520204 h 557723"/>
                  <a:gd name="connsiteX3" fmla="*/ 1085985 w 2152098"/>
                  <a:gd name="connsiteY3" fmla="*/ 551723 h 557723"/>
                  <a:gd name="connsiteX4" fmla="*/ 1229186 w 2152098"/>
                  <a:gd name="connsiteY4" fmla="*/ 549534 h 557723"/>
                  <a:gd name="connsiteX5" fmla="*/ 1400353 w 2152098"/>
                  <a:gd name="connsiteY5" fmla="*/ 515241 h 557723"/>
                  <a:gd name="connsiteX6" fmla="*/ 1698685 w 2152098"/>
                  <a:gd name="connsiteY6" fmla="*/ 513816 h 557723"/>
                  <a:gd name="connsiteX7" fmla="*/ 1901340 w 2152098"/>
                  <a:gd name="connsiteY7" fmla="*/ 487114 h 557723"/>
                  <a:gd name="connsiteX8" fmla="*/ 2054341 w 2152098"/>
                  <a:gd name="connsiteY8" fmla="*/ 468606 h 557723"/>
                  <a:gd name="connsiteX9" fmla="*/ 2115073 w 2152098"/>
                  <a:gd name="connsiteY9" fmla="*/ 409160 h 557723"/>
                  <a:gd name="connsiteX10" fmla="*/ 2137402 w 2152098"/>
                  <a:gd name="connsiteY10" fmla="*/ 370161 h 557723"/>
                  <a:gd name="connsiteX11" fmla="*/ 2087671 w 2152098"/>
                  <a:gd name="connsiteY11" fmla="*/ 280958 h 557723"/>
                  <a:gd name="connsiteX12" fmla="*/ 1351071 w 2152098"/>
                  <a:gd name="connsiteY12" fmla="*/ 103158 h 557723"/>
                  <a:gd name="connsiteX13" fmla="*/ 627171 w 2152098"/>
                  <a:gd name="connsiteY13" fmla="*/ 1558 h 557723"/>
                  <a:gd name="connsiteX14" fmla="*/ 119171 w 2152098"/>
                  <a:gd name="connsiteY14" fmla="*/ 179358 h 557723"/>
                  <a:gd name="connsiteX0" fmla="*/ 4871 w 2152098"/>
                  <a:gd name="connsiteY0" fmla="*/ 192058 h 558022"/>
                  <a:gd name="connsiteX1" fmla="*/ 145104 w 2152098"/>
                  <a:gd name="connsiteY1" fmla="*/ 402827 h 558022"/>
                  <a:gd name="connsiteX2" fmla="*/ 811485 w 2152098"/>
                  <a:gd name="connsiteY2" fmla="*/ 520204 h 558022"/>
                  <a:gd name="connsiteX3" fmla="*/ 1085985 w 2152098"/>
                  <a:gd name="connsiteY3" fmla="*/ 551723 h 558022"/>
                  <a:gd name="connsiteX4" fmla="*/ 1229186 w 2152098"/>
                  <a:gd name="connsiteY4" fmla="*/ 549534 h 558022"/>
                  <a:gd name="connsiteX5" fmla="*/ 1411511 w 2152098"/>
                  <a:gd name="connsiteY5" fmla="*/ 542798 h 558022"/>
                  <a:gd name="connsiteX6" fmla="*/ 1698685 w 2152098"/>
                  <a:gd name="connsiteY6" fmla="*/ 513816 h 558022"/>
                  <a:gd name="connsiteX7" fmla="*/ 1901340 w 2152098"/>
                  <a:gd name="connsiteY7" fmla="*/ 487114 h 558022"/>
                  <a:gd name="connsiteX8" fmla="*/ 2054341 w 2152098"/>
                  <a:gd name="connsiteY8" fmla="*/ 468606 h 558022"/>
                  <a:gd name="connsiteX9" fmla="*/ 2115073 w 2152098"/>
                  <a:gd name="connsiteY9" fmla="*/ 409160 h 558022"/>
                  <a:gd name="connsiteX10" fmla="*/ 2137402 w 2152098"/>
                  <a:gd name="connsiteY10" fmla="*/ 370161 h 558022"/>
                  <a:gd name="connsiteX11" fmla="*/ 2087671 w 2152098"/>
                  <a:gd name="connsiteY11" fmla="*/ 280958 h 558022"/>
                  <a:gd name="connsiteX12" fmla="*/ 1351071 w 2152098"/>
                  <a:gd name="connsiteY12" fmla="*/ 103158 h 558022"/>
                  <a:gd name="connsiteX13" fmla="*/ 627171 w 2152098"/>
                  <a:gd name="connsiteY13" fmla="*/ 1558 h 558022"/>
                  <a:gd name="connsiteX14" fmla="*/ 119171 w 2152098"/>
                  <a:gd name="connsiteY14" fmla="*/ 179358 h 5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49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20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7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76 Grupo"/>
          <p:cNvGrpSpPr>
            <a:grpSpLocks/>
          </p:cNvGrpSpPr>
          <p:nvPr/>
        </p:nvGrpSpPr>
        <p:grpSpPr bwMode="auto">
          <a:xfrm flipH="1">
            <a:off x="1876426" y="2418530"/>
            <a:ext cx="2206625" cy="1065266"/>
            <a:chOff x="6228184" y="4362085"/>
            <a:chExt cx="2186608" cy="1064654"/>
          </a:xfrm>
        </p:grpSpPr>
        <p:pic>
          <p:nvPicPr>
            <p:cNvPr id="7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62085"/>
              <a:ext cx="2186608" cy="1064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10 CuadroTexto"/>
            <p:cNvSpPr txBox="1">
              <a:spLocks noChangeArrowheads="1"/>
            </p:cNvSpPr>
            <p:nvPr/>
          </p:nvSpPr>
          <p:spPr bwMode="auto">
            <a:xfrm>
              <a:off x="6314493" y="4571432"/>
              <a:ext cx="1668309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won’t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80" name="79 Grupo"/>
          <p:cNvGrpSpPr>
            <a:grpSpLocks/>
          </p:cNvGrpSpPr>
          <p:nvPr/>
        </p:nvGrpSpPr>
        <p:grpSpPr bwMode="auto">
          <a:xfrm flipH="1">
            <a:off x="1909763" y="4042463"/>
            <a:ext cx="2335212" cy="1127343"/>
            <a:chOff x="6228184" y="4330321"/>
            <a:chExt cx="2186608" cy="1128184"/>
          </a:xfrm>
        </p:grpSpPr>
        <p:pic>
          <p:nvPicPr>
            <p:cNvPr id="81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0321"/>
              <a:ext cx="2186608" cy="1128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19 CuadroTexto"/>
            <p:cNvSpPr txBox="1">
              <a:spLocks noChangeArrowheads="1"/>
            </p:cNvSpPr>
            <p:nvPr/>
          </p:nvSpPr>
          <p:spPr bwMode="auto">
            <a:xfrm>
              <a:off x="6332833" y="4587766"/>
              <a:ext cx="1649945" cy="64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doesn’t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83" name="82 Grupo"/>
          <p:cNvGrpSpPr>
            <a:grpSpLocks/>
          </p:cNvGrpSpPr>
          <p:nvPr/>
        </p:nvGrpSpPr>
        <p:grpSpPr bwMode="auto">
          <a:xfrm>
            <a:off x="8112125" y="4871435"/>
            <a:ext cx="2185988" cy="1055304"/>
            <a:chOff x="6228184" y="4367064"/>
            <a:chExt cx="2186608" cy="1054698"/>
          </a:xfrm>
        </p:grpSpPr>
        <p:pic>
          <p:nvPicPr>
            <p:cNvPr id="84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67064"/>
              <a:ext cx="2186608" cy="1054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22 CuadroTexto"/>
            <p:cNvSpPr txBox="1">
              <a:spLocks noChangeArrowheads="1"/>
            </p:cNvSpPr>
            <p:nvPr/>
          </p:nvSpPr>
          <p:spPr bwMode="auto">
            <a:xfrm>
              <a:off x="6529001" y="4527047"/>
              <a:ext cx="1296614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will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86" name="85 Grupo"/>
          <p:cNvGrpSpPr>
            <a:grpSpLocks/>
          </p:cNvGrpSpPr>
          <p:nvPr/>
        </p:nvGrpSpPr>
        <p:grpSpPr bwMode="auto">
          <a:xfrm>
            <a:off x="8112125" y="3186934"/>
            <a:ext cx="2305050" cy="1112782"/>
            <a:chOff x="6228184" y="4410308"/>
            <a:chExt cx="2186608" cy="1112143"/>
          </a:xfrm>
        </p:grpSpPr>
        <p:pic>
          <p:nvPicPr>
            <p:cNvPr id="87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410308"/>
              <a:ext cx="2186608" cy="111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25 CuadroTexto"/>
            <p:cNvSpPr txBox="1">
              <a:spLocks noChangeArrowheads="1"/>
            </p:cNvSpPr>
            <p:nvPr/>
          </p:nvSpPr>
          <p:spPr bwMode="auto">
            <a:xfrm>
              <a:off x="6424174" y="4609232"/>
              <a:ext cx="1398374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might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94" name="93 Grupo"/>
          <p:cNvGrpSpPr>
            <a:grpSpLocks/>
          </p:cNvGrpSpPr>
          <p:nvPr/>
        </p:nvGrpSpPr>
        <p:grpSpPr bwMode="auto">
          <a:xfrm>
            <a:off x="7608168" y="487686"/>
            <a:ext cx="312738" cy="2581275"/>
            <a:chOff x="6175256" y="332656"/>
            <a:chExt cx="312890" cy="2582395"/>
          </a:xfrm>
        </p:grpSpPr>
        <p:cxnSp>
          <p:nvCxnSpPr>
            <p:cNvPr id="95" name="94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95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96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8" name="97 Llamada ovalada"/>
          <p:cNvSpPr/>
          <p:nvPr/>
        </p:nvSpPr>
        <p:spPr>
          <a:xfrm>
            <a:off x="9575800" y="195264"/>
            <a:ext cx="984250" cy="642937"/>
          </a:xfrm>
          <a:prstGeom prst="wedgeEllipseCallout">
            <a:avLst>
              <a:gd name="adj1" fmla="val -61645"/>
              <a:gd name="adj2" fmla="val 366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solidFill>
                  <a:prstClr val="black"/>
                </a:solidFill>
                <a:latin typeface="Calibri"/>
              </a:rPr>
              <a:t>GREAT!</a:t>
            </a:r>
            <a:endParaRPr lang="es-ES" sz="1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2" name="101 Grupo"/>
          <p:cNvGrpSpPr/>
          <p:nvPr/>
        </p:nvGrpSpPr>
        <p:grpSpPr>
          <a:xfrm>
            <a:off x="245149" y="216500"/>
            <a:ext cx="6755928" cy="1814007"/>
            <a:chOff x="-1278852" y="216500"/>
            <a:chExt cx="6755928" cy="1814007"/>
          </a:xfrm>
        </p:grpSpPr>
        <p:sp>
          <p:nvSpPr>
            <p:cNvPr id="103" name="30 CuadroTexto"/>
            <p:cNvSpPr txBox="1">
              <a:spLocks noChangeArrowheads="1"/>
            </p:cNvSpPr>
            <p:nvPr/>
          </p:nvSpPr>
          <p:spPr bwMode="auto">
            <a:xfrm rot="21338512">
              <a:off x="-1278852" y="216500"/>
              <a:ext cx="6755928" cy="107721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en-US" sz="3200" dirty="0">
                  <a:latin typeface="Chalkboard SE" panose="03050602040202020205" pitchFamily="66" charset="77"/>
                </a:rPr>
                <a:t>3. We have enough food for dinner, so I ____ go shopping today.</a:t>
              </a:r>
            </a:p>
          </p:txBody>
        </p:sp>
        <p:pic>
          <p:nvPicPr>
            <p:cNvPr id="104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/>
          </p:blipFill>
          <p:spPr bwMode="auto">
            <a:xfrm rot="520502">
              <a:off x="1729677" y="1196724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9" name="88 Grupo"/>
          <p:cNvGrpSpPr>
            <a:grpSpLocks/>
          </p:cNvGrpSpPr>
          <p:nvPr/>
        </p:nvGrpSpPr>
        <p:grpSpPr bwMode="auto">
          <a:xfrm>
            <a:off x="5162550" y="487685"/>
            <a:ext cx="2758356" cy="1553132"/>
            <a:chOff x="3638264" y="487087"/>
            <a:chExt cx="2759173" cy="1554352"/>
          </a:xfrm>
        </p:grpSpPr>
        <p:grpSp>
          <p:nvGrpSpPr>
            <p:cNvPr id="90" name="26 Grupo"/>
            <p:cNvGrpSpPr>
              <a:grpSpLocks/>
            </p:cNvGrpSpPr>
            <p:nvPr/>
          </p:nvGrpSpPr>
          <p:grpSpPr bwMode="auto">
            <a:xfrm rot="19596929" flipH="1">
              <a:off x="3638264" y="913305"/>
              <a:ext cx="2335708" cy="1128134"/>
              <a:chOff x="6228184" y="4330346"/>
              <a:chExt cx="2186608" cy="1128134"/>
            </a:xfrm>
          </p:grpSpPr>
          <p:pic>
            <p:nvPicPr>
              <p:cNvPr id="92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228184" y="4330346"/>
                <a:ext cx="2186608" cy="1128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" name="28 CuadroTexto"/>
              <p:cNvSpPr txBox="1">
                <a:spLocks noChangeArrowheads="1"/>
              </p:cNvSpPr>
              <p:nvPr/>
            </p:nvSpPr>
            <p:spPr bwMode="auto">
              <a:xfrm>
                <a:off x="6278752" y="4571416"/>
                <a:ext cx="1707943" cy="64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s-ES_tradnl" altLang="es-ES" sz="36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latin typeface="Chalkboard SE" panose="03050602040202020205" pitchFamily="66" charset="77"/>
                  </a:rPr>
                  <a:t>won’t</a:t>
                </a:r>
                <a:endParaRPr lang="es-ES" altLang="es-ES" sz="3600" b="1" dirty="0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endParaRPr>
              </a:p>
            </p:txBody>
          </p:sp>
        </p:grpSp>
        <p:cxnSp>
          <p:nvCxnSpPr>
            <p:cNvPr id="91" name="90 Conector recto"/>
            <p:cNvCxnSpPr>
              <a:endCxn id="93" idx="1"/>
            </p:cNvCxnSpPr>
            <p:nvPr/>
          </p:nvCxnSpPr>
          <p:spPr>
            <a:xfrm flipH="1">
              <a:off x="5736400" y="487087"/>
              <a:ext cx="661037" cy="3774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03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3000" accel="50000" decel="50000" autoRev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-4.07407E-6 C 0.00846 -0.01435 0.02018 -0.02801 0.04336 -0.02801 C 0.0694 -0.02801 0.07852 -0.01435 0.0875 -4.07407E-6 C 0.09857 0.01713 0.10768 0.03357 0.13685 0.03357 C 0.16289 0.03357 0.17188 0.01713 0.18346 -4.07407E-6 C 0.18893 -0.01435 0.20052 -0.02801 0.22656 -0.02801 C 0.24948 -0.02801 0.26107 -0.01435 0.2707 -4.07407E-6 C 0.27917 0.01713 0.29076 0.03357 0.3168 0.03357 C 0.34284 0.03357 0.36302 -4.07407E-6 0.36302 0.00093 C 0.37149 -0.01435 0.38112 -0.02801 0.40664 -0.02801 C 0.43268 -0.02801 0.44206 -0.01435 0.45052 -4.07407E-6 C 0.46237 0.01713 0.47083 0.03357 0.5 0.03357 C 0.52604 0.03357 0.5349 0.01713 0.54362 -4.07407E-6 C 0.55469 -0.01435 0.56367 -0.02801 0.59011 -0.02801 C 0.61302 -0.02801 0.62487 -0.01435 0.63373 -4.07407E-6 C 0.64219 0.01713 0.65404 0.03357 0.68008 0.03357 C 0.70638 0.03357 0.71498 0.01713 0.72669 -4.07407E-6 " pathEditMode="relative" rAng="0" ptsTypes="AAAAAAAAAAAAAAAAA">
                                      <p:cBhvr>
                                        <p:cTn id="6" dur="8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2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2.22222E-6 C 0.00834 -0.00926 0.01967 -0.01829 0.04219 -0.01829 C 0.06771 -0.01829 0.07644 -0.00926 0.08503 2.22222E-6 C 0.09649 0.01203 0.10469 0.02361 0.13334 0.02361 C 0.15847 0.02361 0.16719 0.01203 0.17865 2.22222E-6 C 0.18425 -0.00926 0.19545 -0.01829 0.22097 -0.01829 C 0.24362 -0.01829 0.25482 -0.00926 0.26355 2.22222E-6 C 0.27201 0.01203 0.28347 0.02361 0.30886 0.02361 C 0.33438 0.02361 0.3543 2.22222E-6 0.3543 0.00069 C 0.36263 -0.00926 0.37136 -0.01829 0.39649 -0.01829 C 0.42201 -0.01829 0.43073 -0.00926 0.43946 2.22222E-6 C 0.45092 0.01203 0.45899 0.02361 0.48737 0.02361 C 0.51289 0.02361 0.52149 0.01203 0.52969 2.22222E-6 C 0.54115 -0.00926 0.54948 -0.01829 0.57539 -0.01829 C 0.59792 -0.01829 0.60925 -0.00926 0.61784 2.22222E-6 C 0.62644 0.01203 0.63789 0.02361 0.66315 0.02361 C 0.68868 0.02361 0.69701 0.01203 0.70873 2.22222E-6 " pathEditMode="relative" rAng="0" ptsTypes="AAAAAAAAAAAAAAAAA">
                                      <p:cBhvr>
                                        <p:cTn id="8" dur="8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0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6 -0.00162 C -0.00873 -0.00903 -0.02018 -0.01597 -0.04323 -0.01597 C -0.06888 -0.01597 -0.078 -0.00903 -0.08659 -0.00162 C -0.09805 0.00694 -0.10664 0.01551 -0.13542 0.01551 C -0.16133 0.01551 -0.16992 0.00694 -0.18164 -0.00162 C -0.18698 -0.00903 -0.19844 -0.01597 -0.22448 -0.01597 C -0.24701 -0.01597 -0.25847 -0.00903 -0.26771 -0.00162 C -0.2763 0.00694 -0.28763 0.01551 -0.31341 0.01551 C -0.33919 0.01551 -0.35899 -0.00162 -0.35899 -0.00139 C -0.36771 -0.00903 -0.37656 -0.01597 -0.40209 -0.01597 C -0.428 -0.01597 -0.43698 -0.00903 -0.44544 -0.00162 C -0.4569 0.00694 -0.4655 0.01551 -0.49427 0.01551 C -0.52031 0.01551 -0.52878 0.00694 -0.53698 -0.00162 C -0.54857 -0.00903 -0.55716 -0.01597 -0.58321 -0.01597 C -0.60586 -0.01597 -0.61758 -0.00903 -0.62643 -0.00162 C -0.6349 0.00694 -0.64636 0.01551 -0.67227 0.01551 C -0.69831 0.01551 -0.70664 0.00694 -0.71784 -0.00162 " pathEditMode="relative" rAng="0" ptsTypes="AAAAAAAAAAAAAAAAA">
                                      <p:cBhvr>
                                        <p:cTn id="10" dur="8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98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3 -3.33333E-6 C -0.00886 -0.01296 -0.02006 -0.025 -0.04258 -0.025 C -0.0681 -0.025 -0.0767 -0.01296 -0.08542 -3.33333E-6 C -0.09701 0.01713 -0.10521 0.03334 -0.13347 0.03334 C -0.15886 0.03334 -0.16758 0.01713 -0.17904 -3.33333E-6 C -0.18451 -0.01296 -0.19571 -0.025 -0.22136 -0.025 C -0.24388 -0.025 -0.25534 -0.01296 -0.26394 -3.33333E-6 C -0.2724 0.01713 -0.28386 0.03334 -0.30938 0.03334 C -0.33477 0.03334 -0.35469 -3.33333E-6 -0.35469 0.00093 C -0.36329 -0.01296 -0.37188 -0.025 -0.39688 -0.025 C -0.4224 -0.025 -0.43112 -0.01296 -0.43972 -3.33333E-6 C -0.45118 0.01713 -0.45938 0.03334 -0.48763 0.03334 C -0.51329 0.03334 -0.52188 0.01713 -0.53034 -3.33333E-6 C -0.54167 -0.01296 -0.55 -0.025 -0.57592 -0.025 C -0.59844 -0.025 -0.60938 -0.01296 -0.61823 -3.33333E-6 C -0.62657 0.01713 -0.63816 0.03334 -0.66342 0.03334 C -0.68907 0.03334 -0.6974 0.01713 -0.70886 -3.33333E-6 " pathEditMode="relative" rAng="0" ptsTypes="AAAAAAAAAAAAAAAAA">
                                      <p:cBhvr>
                                        <p:cTn id="12" dur="8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3" y="4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 flipH="1">
            <a:off x="7686414" y="188641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/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/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" fmla="*/ 11289 w 2297530"/>
                  <a:gd name="connsiteY0" fmla="*/ 192058 h 726581"/>
                  <a:gd name="connsiteX1" fmla="*/ 112889 w 2297530"/>
                  <a:gd name="connsiteY1" fmla="*/ 458758 h 726581"/>
                  <a:gd name="connsiteX2" fmla="*/ 824089 w 2297530"/>
                  <a:gd name="connsiteY2" fmla="*/ 611158 h 726581"/>
                  <a:gd name="connsiteX3" fmla="*/ 1446389 w 2297530"/>
                  <a:gd name="connsiteY3" fmla="*/ 725458 h 726581"/>
                  <a:gd name="connsiteX4" fmla="*/ 1716261 w 2297530"/>
                  <a:gd name="connsiteY4" fmla="*/ 541374 h 726581"/>
                  <a:gd name="connsiteX5" fmla="*/ 2068689 w 2297530"/>
                  <a:gd name="connsiteY5" fmla="*/ 611158 h 726581"/>
                  <a:gd name="connsiteX6" fmla="*/ 2297289 w 2297530"/>
                  <a:gd name="connsiteY6" fmla="*/ 446058 h 726581"/>
                  <a:gd name="connsiteX7" fmla="*/ 2094089 w 2297530"/>
                  <a:gd name="connsiteY7" fmla="*/ 280958 h 726581"/>
                  <a:gd name="connsiteX8" fmla="*/ 1357489 w 2297530"/>
                  <a:gd name="connsiteY8" fmla="*/ 103158 h 726581"/>
                  <a:gd name="connsiteX9" fmla="*/ 633589 w 2297530"/>
                  <a:gd name="connsiteY9" fmla="*/ 1558 h 726581"/>
                  <a:gd name="connsiteX10" fmla="*/ 125589 w 2297530"/>
                  <a:gd name="connsiteY10" fmla="*/ 179358 h 726581"/>
                  <a:gd name="connsiteX0" fmla="*/ 11289 w 2297530"/>
                  <a:gd name="connsiteY0" fmla="*/ 192058 h 725828"/>
                  <a:gd name="connsiteX1" fmla="*/ 112889 w 2297530"/>
                  <a:gd name="connsiteY1" fmla="*/ 458758 h 725828"/>
                  <a:gd name="connsiteX2" fmla="*/ 824089 w 2297530"/>
                  <a:gd name="connsiteY2" fmla="*/ 611158 h 725828"/>
                  <a:gd name="connsiteX3" fmla="*/ 1446389 w 2297530"/>
                  <a:gd name="connsiteY3" fmla="*/ 725458 h 725828"/>
                  <a:gd name="connsiteX4" fmla="*/ 1402591 w 2297530"/>
                  <a:gd name="connsiteY4" fmla="*/ 573201 h 725828"/>
                  <a:gd name="connsiteX5" fmla="*/ 1716261 w 2297530"/>
                  <a:gd name="connsiteY5" fmla="*/ 541374 h 725828"/>
                  <a:gd name="connsiteX6" fmla="*/ 2068689 w 2297530"/>
                  <a:gd name="connsiteY6" fmla="*/ 611158 h 725828"/>
                  <a:gd name="connsiteX7" fmla="*/ 2297289 w 2297530"/>
                  <a:gd name="connsiteY7" fmla="*/ 446058 h 725828"/>
                  <a:gd name="connsiteX8" fmla="*/ 2094089 w 2297530"/>
                  <a:gd name="connsiteY8" fmla="*/ 280958 h 725828"/>
                  <a:gd name="connsiteX9" fmla="*/ 1357489 w 2297530"/>
                  <a:gd name="connsiteY9" fmla="*/ 103158 h 725828"/>
                  <a:gd name="connsiteX10" fmla="*/ 633589 w 2297530"/>
                  <a:gd name="connsiteY10" fmla="*/ 1558 h 725828"/>
                  <a:gd name="connsiteX11" fmla="*/ 125589 w 2297530"/>
                  <a:gd name="connsiteY11" fmla="*/ 179358 h 725828"/>
                  <a:gd name="connsiteX0" fmla="*/ 11289 w 2297530"/>
                  <a:gd name="connsiteY0" fmla="*/ 192058 h 617979"/>
                  <a:gd name="connsiteX1" fmla="*/ 112889 w 2297530"/>
                  <a:gd name="connsiteY1" fmla="*/ 458758 h 617979"/>
                  <a:gd name="connsiteX2" fmla="*/ 824089 w 2297530"/>
                  <a:gd name="connsiteY2" fmla="*/ 611158 h 617979"/>
                  <a:gd name="connsiteX3" fmla="*/ 1226732 w 2297530"/>
                  <a:gd name="connsiteY3" fmla="*/ 589698 h 617979"/>
                  <a:gd name="connsiteX4" fmla="*/ 1402591 w 2297530"/>
                  <a:gd name="connsiteY4" fmla="*/ 573201 h 617979"/>
                  <a:gd name="connsiteX5" fmla="*/ 1716261 w 2297530"/>
                  <a:gd name="connsiteY5" fmla="*/ 541374 h 617979"/>
                  <a:gd name="connsiteX6" fmla="*/ 2068689 w 2297530"/>
                  <a:gd name="connsiteY6" fmla="*/ 611158 h 617979"/>
                  <a:gd name="connsiteX7" fmla="*/ 2297289 w 2297530"/>
                  <a:gd name="connsiteY7" fmla="*/ 446058 h 617979"/>
                  <a:gd name="connsiteX8" fmla="*/ 2094089 w 2297530"/>
                  <a:gd name="connsiteY8" fmla="*/ 280958 h 617979"/>
                  <a:gd name="connsiteX9" fmla="*/ 1357489 w 2297530"/>
                  <a:gd name="connsiteY9" fmla="*/ 103158 h 617979"/>
                  <a:gd name="connsiteX10" fmla="*/ 633589 w 2297530"/>
                  <a:gd name="connsiteY10" fmla="*/ 1558 h 617979"/>
                  <a:gd name="connsiteX11" fmla="*/ 125589 w 2297530"/>
                  <a:gd name="connsiteY11" fmla="*/ 179358 h 617979"/>
                  <a:gd name="connsiteX0" fmla="*/ 11062 w 2297303"/>
                  <a:gd name="connsiteY0" fmla="*/ 192058 h 613255"/>
                  <a:gd name="connsiteX1" fmla="*/ 112662 w 2297303"/>
                  <a:gd name="connsiteY1" fmla="*/ 458758 h 613255"/>
                  <a:gd name="connsiteX2" fmla="*/ 817676 w 2297303"/>
                  <a:gd name="connsiteY2" fmla="*/ 520204 h 613255"/>
                  <a:gd name="connsiteX3" fmla="*/ 1226505 w 2297303"/>
                  <a:gd name="connsiteY3" fmla="*/ 589698 h 613255"/>
                  <a:gd name="connsiteX4" fmla="*/ 1402364 w 2297303"/>
                  <a:gd name="connsiteY4" fmla="*/ 573201 h 613255"/>
                  <a:gd name="connsiteX5" fmla="*/ 1716034 w 2297303"/>
                  <a:gd name="connsiteY5" fmla="*/ 541374 h 613255"/>
                  <a:gd name="connsiteX6" fmla="*/ 2068462 w 2297303"/>
                  <a:gd name="connsiteY6" fmla="*/ 611158 h 613255"/>
                  <a:gd name="connsiteX7" fmla="*/ 2297062 w 2297303"/>
                  <a:gd name="connsiteY7" fmla="*/ 446058 h 613255"/>
                  <a:gd name="connsiteX8" fmla="*/ 2093862 w 2297303"/>
                  <a:gd name="connsiteY8" fmla="*/ 280958 h 613255"/>
                  <a:gd name="connsiteX9" fmla="*/ 1357262 w 2297303"/>
                  <a:gd name="connsiteY9" fmla="*/ 103158 h 613255"/>
                  <a:gd name="connsiteX10" fmla="*/ 633362 w 2297303"/>
                  <a:gd name="connsiteY10" fmla="*/ 1558 h 613255"/>
                  <a:gd name="connsiteX11" fmla="*/ 125362 w 2297303"/>
                  <a:gd name="connsiteY11" fmla="*/ 179358 h 613255"/>
                  <a:gd name="connsiteX0" fmla="*/ 11062 w 2297303"/>
                  <a:gd name="connsiteY0" fmla="*/ 192058 h 613255"/>
                  <a:gd name="connsiteX1" fmla="*/ 112662 w 2297303"/>
                  <a:gd name="connsiteY1" fmla="*/ 458758 h 613255"/>
                  <a:gd name="connsiteX2" fmla="*/ 817676 w 2297303"/>
                  <a:gd name="connsiteY2" fmla="*/ 520204 h 613255"/>
                  <a:gd name="connsiteX3" fmla="*/ 1173633 w 2297303"/>
                  <a:gd name="connsiteY3" fmla="*/ 538000 h 613255"/>
                  <a:gd name="connsiteX4" fmla="*/ 1226505 w 2297303"/>
                  <a:gd name="connsiteY4" fmla="*/ 589698 h 613255"/>
                  <a:gd name="connsiteX5" fmla="*/ 1402364 w 2297303"/>
                  <a:gd name="connsiteY5" fmla="*/ 573201 h 613255"/>
                  <a:gd name="connsiteX6" fmla="*/ 1716034 w 2297303"/>
                  <a:gd name="connsiteY6" fmla="*/ 541374 h 613255"/>
                  <a:gd name="connsiteX7" fmla="*/ 2068462 w 2297303"/>
                  <a:gd name="connsiteY7" fmla="*/ 611158 h 613255"/>
                  <a:gd name="connsiteX8" fmla="*/ 2297062 w 2297303"/>
                  <a:gd name="connsiteY8" fmla="*/ 446058 h 613255"/>
                  <a:gd name="connsiteX9" fmla="*/ 2093862 w 2297303"/>
                  <a:gd name="connsiteY9" fmla="*/ 280958 h 613255"/>
                  <a:gd name="connsiteX10" fmla="*/ 1357262 w 2297303"/>
                  <a:gd name="connsiteY10" fmla="*/ 103158 h 613255"/>
                  <a:gd name="connsiteX11" fmla="*/ 633362 w 2297303"/>
                  <a:gd name="connsiteY11" fmla="*/ 1558 h 613255"/>
                  <a:gd name="connsiteX12" fmla="*/ 125362 w 2297303"/>
                  <a:gd name="connsiteY12" fmla="*/ 179358 h 613255"/>
                  <a:gd name="connsiteX0" fmla="*/ 11062 w 2297303"/>
                  <a:gd name="connsiteY0" fmla="*/ 192058 h 611441"/>
                  <a:gd name="connsiteX1" fmla="*/ 112662 w 2297303"/>
                  <a:gd name="connsiteY1" fmla="*/ 458758 h 611441"/>
                  <a:gd name="connsiteX2" fmla="*/ 817676 w 2297303"/>
                  <a:gd name="connsiteY2" fmla="*/ 520204 h 611441"/>
                  <a:gd name="connsiteX3" fmla="*/ 1173633 w 2297303"/>
                  <a:gd name="connsiteY3" fmla="*/ 538000 h 611441"/>
                  <a:gd name="connsiteX4" fmla="*/ 1226505 w 2297303"/>
                  <a:gd name="connsiteY4" fmla="*/ 589698 h 611441"/>
                  <a:gd name="connsiteX5" fmla="*/ 1402364 w 2297303"/>
                  <a:gd name="connsiteY5" fmla="*/ 573201 h 611441"/>
                  <a:gd name="connsiteX6" fmla="*/ 1716034 w 2297303"/>
                  <a:gd name="connsiteY6" fmla="*/ 541374 h 611441"/>
                  <a:gd name="connsiteX7" fmla="*/ 1907531 w 2297303"/>
                  <a:gd name="connsiteY7" fmla="*/ 487114 h 611441"/>
                  <a:gd name="connsiteX8" fmla="*/ 2068462 w 2297303"/>
                  <a:gd name="connsiteY8" fmla="*/ 611158 h 611441"/>
                  <a:gd name="connsiteX9" fmla="*/ 2297062 w 2297303"/>
                  <a:gd name="connsiteY9" fmla="*/ 446058 h 611441"/>
                  <a:gd name="connsiteX10" fmla="*/ 2093862 w 2297303"/>
                  <a:gd name="connsiteY10" fmla="*/ 280958 h 611441"/>
                  <a:gd name="connsiteX11" fmla="*/ 1357262 w 2297303"/>
                  <a:gd name="connsiteY11" fmla="*/ 103158 h 611441"/>
                  <a:gd name="connsiteX12" fmla="*/ 633362 w 2297303"/>
                  <a:gd name="connsiteY12" fmla="*/ 1558 h 611441"/>
                  <a:gd name="connsiteX13" fmla="*/ 125362 w 2297303"/>
                  <a:gd name="connsiteY13" fmla="*/ 179358 h 611441"/>
                  <a:gd name="connsiteX0" fmla="*/ 11062 w 2297458"/>
                  <a:gd name="connsiteY0" fmla="*/ 192058 h 595334"/>
                  <a:gd name="connsiteX1" fmla="*/ 112662 w 2297458"/>
                  <a:gd name="connsiteY1" fmla="*/ 458758 h 595334"/>
                  <a:gd name="connsiteX2" fmla="*/ 817676 w 2297458"/>
                  <a:gd name="connsiteY2" fmla="*/ 520204 h 595334"/>
                  <a:gd name="connsiteX3" fmla="*/ 1173633 w 2297458"/>
                  <a:gd name="connsiteY3" fmla="*/ 538000 h 595334"/>
                  <a:gd name="connsiteX4" fmla="*/ 1226505 w 2297458"/>
                  <a:gd name="connsiteY4" fmla="*/ 589698 h 595334"/>
                  <a:gd name="connsiteX5" fmla="*/ 1402364 w 2297458"/>
                  <a:gd name="connsiteY5" fmla="*/ 573201 h 595334"/>
                  <a:gd name="connsiteX6" fmla="*/ 1716034 w 2297458"/>
                  <a:gd name="connsiteY6" fmla="*/ 541374 h 595334"/>
                  <a:gd name="connsiteX7" fmla="*/ 1907531 w 2297458"/>
                  <a:gd name="connsiteY7" fmla="*/ 487114 h 595334"/>
                  <a:gd name="connsiteX8" fmla="*/ 2060532 w 2297458"/>
                  <a:gd name="connsiteY8" fmla="*/ 468606 h 595334"/>
                  <a:gd name="connsiteX9" fmla="*/ 2297062 w 2297458"/>
                  <a:gd name="connsiteY9" fmla="*/ 446058 h 595334"/>
                  <a:gd name="connsiteX10" fmla="*/ 2093862 w 2297458"/>
                  <a:gd name="connsiteY10" fmla="*/ 280958 h 595334"/>
                  <a:gd name="connsiteX11" fmla="*/ 1357262 w 2297458"/>
                  <a:gd name="connsiteY11" fmla="*/ 103158 h 595334"/>
                  <a:gd name="connsiteX12" fmla="*/ 633362 w 2297458"/>
                  <a:gd name="connsiteY12" fmla="*/ 1558 h 595334"/>
                  <a:gd name="connsiteX13" fmla="*/ 125362 w 2297458"/>
                  <a:gd name="connsiteY13" fmla="*/ 179358 h 595334"/>
                  <a:gd name="connsiteX0" fmla="*/ 11062 w 2298065"/>
                  <a:gd name="connsiteY0" fmla="*/ 192058 h 595334"/>
                  <a:gd name="connsiteX1" fmla="*/ 112662 w 2298065"/>
                  <a:gd name="connsiteY1" fmla="*/ 458758 h 595334"/>
                  <a:gd name="connsiteX2" fmla="*/ 817676 w 2298065"/>
                  <a:gd name="connsiteY2" fmla="*/ 520204 h 595334"/>
                  <a:gd name="connsiteX3" fmla="*/ 1173633 w 2298065"/>
                  <a:gd name="connsiteY3" fmla="*/ 538000 h 595334"/>
                  <a:gd name="connsiteX4" fmla="*/ 1226505 w 2298065"/>
                  <a:gd name="connsiteY4" fmla="*/ 589698 h 595334"/>
                  <a:gd name="connsiteX5" fmla="*/ 1402364 w 2298065"/>
                  <a:gd name="connsiteY5" fmla="*/ 573201 h 595334"/>
                  <a:gd name="connsiteX6" fmla="*/ 1716034 w 2298065"/>
                  <a:gd name="connsiteY6" fmla="*/ 541374 h 595334"/>
                  <a:gd name="connsiteX7" fmla="*/ 1907531 w 2298065"/>
                  <a:gd name="connsiteY7" fmla="*/ 487114 h 595334"/>
                  <a:gd name="connsiteX8" fmla="*/ 2060532 w 2298065"/>
                  <a:gd name="connsiteY8" fmla="*/ 468606 h 595334"/>
                  <a:gd name="connsiteX9" fmla="*/ 2297062 w 2298065"/>
                  <a:gd name="connsiteY9" fmla="*/ 446058 h 595334"/>
                  <a:gd name="connsiteX10" fmla="*/ 2143593 w 2298065"/>
                  <a:gd name="connsiteY10" fmla="*/ 370161 h 595334"/>
                  <a:gd name="connsiteX11" fmla="*/ 2093862 w 2298065"/>
                  <a:gd name="connsiteY11" fmla="*/ 280958 h 595334"/>
                  <a:gd name="connsiteX12" fmla="*/ 1357262 w 2298065"/>
                  <a:gd name="connsiteY12" fmla="*/ 103158 h 595334"/>
                  <a:gd name="connsiteX13" fmla="*/ 633362 w 2298065"/>
                  <a:gd name="connsiteY13" fmla="*/ 1558 h 595334"/>
                  <a:gd name="connsiteX14" fmla="*/ 125362 w 2298065"/>
                  <a:gd name="connsiteY14" fmla="*/ 179358 h 595334"/>
                  <a:gd name="connsiteX0" fmla="*/ 11062 w 2158289"/>
                  <a:gd name="connsiteY0" fmla="*/ 192058 h 595334"/>
                  <a:gd name="connsiteX1" fmla="*/ 112662 w 2158289"/>
                  <a:gd name="connsiteY1" fmla="*/ 458758 h 595334"/>
                  <a:gd name="connsiteX2" fmla="*/ 817676 w 2158289"/>
                  <a:gd name="connsiteY2" fmla="*/ 520204 h 595334"/>
                  <a:gd name="connsiteX3" fmla="*/ 1173633 w 2158289"/>
                  <a:gd name="connsiteY3" fmla="*/ 538000 h 595334"/>
                  <a:gd name="connsiteX4" fmla="*/ 1226505 w 2158289"/>
                  <a:gd name="connsiteY4" fmla="*/ 589698 h 595334"/>
                  <a:gd name="connsiteX5" fmla="*/ 1402364 w 2158289"/>
                  <a:gd name="connsiteY5" fmla="*/ 573201 h 595334"/>
                  <a:gd name="connsiteX6" fmla="*/ 1716034 w 2158289"/>
                  <a:gd name="connsiteY6" fmla="*/ 541374 h 595334"/>
                  <a:gd name="connsiteX7" fmla="*/ 1907531 w 2158289"/>
                  <a:gd name="connsiteY7" fmla="*/ 487114 h 595334"/>
                  <a:gd name="connsiteX8" fmla="*/ 2060532 w 2158289"/>
                  <a:gd name="connsiteY8" fmla="*/ 468606 h 595334"/>
                  <a:gd name="connsiteX9" fmla="*/ 2121264 w 2158289"/>
                  <a:gd name="connsiteY9" fmla="*/ 409160 h 595334"/>
                  <a:gd name="connsiteX10" fmla="*/ 2143593 w 2158289"/>
                  <a:gd name="connsiteY10" fmla="*/ 370161 h 595334"/>
                  <a:gd name="connsiteX11" fmla="*/ 2093862 w 2158289"/>
                  <a:gd name="connsiteY11" fmla="*/ 280958 h 595334"/>
                  <a:gd name="connsiteX12" fmla="*/ 1357262 w 2158289"/>
                  <a:gd name="connsiteY12" fmla="*/ 103158 h 595334"/>
                  <a:gd name="connsiteX13" fmla="*/ 633362 w 2158289"/>
                  <a:gd name="connsiteY13" fmla="*/ 1558 h 595334"/>
                  <a:gd name="connsiteX14" fmla="*/ 125362 w 2158289"/>
                  <a:gd name="connsiteY14" fmla="*/ 179358 h 595334"/>
                  <a:gd name="connsiteX0" fmla="*/ 4871 w 2152098"/>
                  <a:gd name="connsiteY0" fmla="*/ 192058 h 595334"/>
                  <a:gd name="connsiteX1" fmla="*/ 145104 w 2152098"/>
                  <a:gd name="connsiteY1" fmla="*/ 402827 h 595334"/>
                  <a:gd name="connsiteX2" fmla="*/ 811485 w 2152098"/>
                  <a:gd name="connsiteY2" fmla="*/ 520204 h 595334"/>
                  <a:gd name="connsiteX3" fmla="*/ 1167442 w 2152098"/>
                  <a:gd name="connsiteY3" fmla="*/ 538000 h 595334"/>
                  <a:gd name="connsiteX4" fmla="*/ 1220314 w 2152098"/>
                  <a:gd name="connsiteY4" fmla="*/ 589698 h 595334"/>
                  <a:gd name="connsiteX5" fmla="*/ 1396173 w 2152098"/>
                  <a:gd name="connsiteY5" fmla="*/ 573201 h 595334"/>
                  <a:gd name="connsiteX6" fmla="*/ 1709843 w 2152098"/>
                  <a:gd name="connsiteY6" fmla="*/ 541374 h 595334"/>
                  <a:gd name="connsiteX7" fmla="*/ 1901340 w 2152098"/>
                  <a:gd name="connsiteY7" fmla="*/ 487114 h 595334"/>
                  <a:gd name="connsiteX8" fmla="*/ 2054341 w 2152098"/>
                  <a:gd name="connsiteY8" fmla="*/ 468606 h 595334"/>
                  <a:gd name="connsiteX9" fmla="*/ 2115073 w 2152098"/>
                  <a:gd name="connsiteY9" fmla="*/ 409160 h 595334"/>
                  <a:gd name="connsiteX10" fmla="*/ 2137402 w 2152098"/>
                  <a:gd name="connsiteY10" fmla="*/ 370161 h 595334"/>
                  <a:gd name="connsiteX11" fmla="*/ 2087671 w 2152098"/>
                  <a:gd name="connsiteY11" fmla="*/ 280958 h 595334"/>
                  <a:gd name="connsiteX12" fmla="*/ 1351071 w 2152098"/>
                  <a:gd name="connsiteY12" fmla="*/ 103158 h 595334"/>
                  <a:gd name="connsiteX13" fmla="*/ 627171 w 2152098"/>
                  <a:gd name="connsiteY13" fmla="*/ 1558 h 595334"/>
                  <a:gd name="connsiteX14" fmla="*/ 119171 w 2152098"/>
                  <a:gd name="connsiteY14" fmla="*/ 179358 h 595334"/>
                  <a:gd name="connsiteX0" fmla="*/ 4871 w 2152098"/>
                  <a:gd name="connsiteY0" fmla="*/ 192058 h 615888"/>
                  <a:gd name="connsiteX1" fmla="*/ 145104 w 2152098"/>
                  <a:gd name="connsiteY1" fmla="*/ 402827 h 615888"/>
                  <a:gd name="connsiteX2" fmla="*/ 811485 w 2152098"/>
                  <a:gd name="connsiteY2" fmla="*/ 520204 h 615888"/>
                  <a:gd name="connsiteX3" fmla="*/ 1098286 w 2152098"/>
                  <a:gd name="connsiteY3" fmla="*/ 613141 h 615888"/>
                  <a:gd name="connsiteX4" fmla="*/ 1220314 w 2152098"/>
                  <a:gd name="connsiteY4" fmla="*/ 589698 h 615888"/>
                  <a:gd name="connsiteX5" fmla="*/ 1396173 w 2152098"/>
                  <a:gd name="connsiteY5" fmla="*/ 573201 h 615888"/>
                  <a:gd name="connsiteX6" fmla="*/ 1709843 w 2152098"/>
                  <a:gd name="connsiteY6" fmla="*/ 541374 h 615888"/>
                  <a:gd name="connsiteX7" fmla="*/ 1901340 w 2152098"/>
                  <a:gd name="connsiteY7" fmla="*/ 487114 h 615888"/>
                  <a:gd name="connsiteX8" fmla="*/ 2054341 w 2152098"/>
                  <a:gd name="connsiteY8" fmla="*/ 468606 h 615888"/>
                  <a:gd name="connsiteX9" fmla="*/ 2115073 w 2152098"/>
                  <a:gd name="connsiteY9" fmla="*/ 409160 h 615888"/>
                  <a:gd name="connsiteX10" fmla="*/ 2137402 w 2152098"/>
                  <a:gd name="connsiteY10" fmla="*/ 370161 h 615888"/>
                  <a:gd name="connsiteX11" fmla="*/ 2087671 w 2152098"/>
                  <a:gd name="connsiteY11" fmla="*/ 280958 h 615888"/>
                  <a:gd name="connsiteX12" fmla="*/ 1351071 w 2152098"/>
                  <a:gd name="connsiteY12" fmla="*/ 103158 h 615888"/>
                  <a:gd name="connsiteX13" fmla="*/ 627171 w 2152098"/>
                  <a:gd name="connsiteY13" fmla="*/ 1558 h 615888"/>
                  <a:gd name="connsiteX14" fmla="*/ 119171 w 2152098"/>
                  <a:gd name="connsiteY14" fmla="*/ 179358 h 615888"/>
                  <a:gd name="connsiteX0" fmla="*/ 4871 w 2152098"/>
                  <a:gd name="connsiteY0" fmla="*/ 192058 h 594396"/>
                  <a:gd name="connsiteX1" fmla="*/ 145104 w 2152098"/>
                  <a:gd name="connsiteY1" fmla="*/ 402827 h 594396"/>
                  <a:gd name="connsiteX2" fmla="*/ 811485 w 2152098"/>
                  <a:gd name="connsiteY2" fmla="*/ 520204 h 594396"/>
                  <a:gd name="connsiteX3" fmla="*/ 1085985 w 2152098"/>
                  <a:gd name="connsiteY3" fmla="*/ 551723 h 594396"/>
                  <a:gd name="connsiteX4" fmla="*/ 1220314 w 2152098"/>
                  <a:gd name="connsiteY4" fmla="*/ 589698 h 594396"/>
                  <a:gd name="connsiteX5" fmla="*/ 1396173 w 2152098"/>
                  <a:gd name="connsiteY5" fmla="*/ 573201 h 594396"/>
                  <a:gd name="connsiteX6" fmla="*/ 1709843 w 2152098"/>
                  <a:gd name="connsiteY6" fmla="*/ 541374 h 594396"/>
                  <a:gd name="connsiteX7" fmla="*/ 1901340 w 2152098"/>
                  <a:gd name="connsiteY7" fmla="*/ 487114 h 594396"/>
                  <a:gd name="connsiteX8" fmla="*/ 2054341 w 2152098"/>
                  <a:gd name="connsiteY8" fmla="*/ 468606 h 594396"/>
                  <a:gd name="connsiteX9" fmla="*/ 2115073 w 2152098"/>
                  <a:gd name="connsiteY9" fmla="*/ 409160 h 594396"/>
                  <a:gd name="connsiteX10" fmla="*/ 2137402 w 2152098"/>
                  <a:gd name="connsiteY10" fmla="*/ 370161 h 594396"/>
                  <a:gd name="connsiteX11" fmla="*/ 2087671 w 2152098"/>
                  <a:gd name="connsiteY11" fmla="*/ 280958 h 594396"/>
                  <a:gd name="connsiteX12" fmla="*/ 1351071 w 2152098"/>
                  <a:gd name="connsiteY12" fmla="*/ 103158 h 594396"/>
                  <a:gd name="connsiteX13" fmla="*/ 627171 w 2152098"/>
                  <a:gd name="connsiteY13" fmla="*/ 1558 h 594396"/>
                  <a:gd name="connsiteX14" fmla="*/ 119171 w 2152098"/>
                  <a:gd name="connsiteY14" fmla="*/ 179358 h 594396"/>
                  <a:gd name="connsiteX0" fmla="*/ 4871 w 2152098"/>
                  <a:gd name="connsiteY0" fmla="*/ 192058 h 583010"/>
                  <a:gd name="connsiteX1" fmla="*/ 145104 w 2152098"/>
                  <a:gd name="connsiteY1" fmla="*/ 402827 h 583010"/>
                  <a:gd name="connsiteX2" fmla="*/ 811485 w 2152098"/>
                  <a:gd name="connsiteY2" fmla="*/ 520204 h 583010"/>
                  <a:gd name="connsiteX3" fmla="*/ 1085985 w 2152098"/>
                  <a:gd name="connsiteY3" fmla="*/ 551723 h 583010"/>
                  <a:gd name="connsiteX4" fmla="*/ 1229186 w 2152098"/>
                  <a:gd name="connsiteY4" fmla="*/ 549534 h 583010"/>
                  <a:gd name="connsiteX5" fmla="*/ 1396173 w 2152098"/>
                  <a:gd name="connsiteY5" fmla="*/ 573201 h 583010"/>
                  <a:gd name="connsiteX6" fmla="*/ 1709843 w 2152098"/>
                  <a:gd name="connsiteY6" fmla="*/ 541374 h 583010"/>
                  <a:gd name="connsiteX7" fmla="*/ 1901340 w 2152098"/>
                  <a:gd name="connsiteY7" fmla="*/ 487114 h 583010"/>
                  <a:gd name="connsiteX8" fmla="*/ 2054341 w 2152098"/>
                  <a:gd name="connsiteY8" fmla="*/ 468606 h 583010"/>
                  <a:gd name="connsiteX9" fmla="*/ 2115073 w 2152098"/>
                  <a:gd name="connsiteY9" fmla="*/ 409160 h 583010"/>
                  <a:gd name="connsiteX10" fmla="*/ 2137402 w 2152098"/>
                  <a:gd name="connsiteY10" fmla="*/ 370161 h 583010"/>
                  <a:gd name="connsiteX11" fmla="*/ 2087671 w 2152098"/>
                  <a:gd name="connsiteY11" fmla="*/ 280958 h 583010"/>
                  <a:gd name="connsiteX12" fmla="*/ 1351071 w 2152098"/>
                  <a:gd name="connsiteY12" fmla="*/ 103158 h 583010"/>
                  <a:gd name="connsiteX13" fmla="*/ 627171 w 2152098"/>
                  <a:gd name="connsiteY13" fmla="*/ 1558 h 583010"/>
                  <a:gd name="connsiteX14" fmla="*/ 119171 w 2152098"/>
                  <a:gd name="connsiteY14" fmla="*/ 179358 h 583010"/>
                  <a:gd name="connsiteX0" fmla="*/ 4871 w 2152098"/>
                  <a:gd name="connsiteY0" fmla="*/ 192058 h 583010"/>
                  <a:gd name="connsiteX1" fmla="*/ 145104 w 2152098"/>
                  <a:gd name="connsiteY1" fmla="*/ 402827 h 583010"/>
                  <a:gd name="connsiteX2" fmla="*/ 811485 w 2152098"/>
                  <a:gd name="connsiteY2" fmla="*/ 520204 h 583010"/>
                  <a:gd name="connsiteX3" fmla="*/ 1085985 w 2152098"/>
                  <a:gd name="connsiteY3" fmla="*/ 551723 h 583010"/>
                  <a:gd name="connsiteX4" fmla="*/ 1229186 w 2152098"/>
                  <a:gd name="connsiteY4" fmla="*/ 549534 h 583010"/>
                  <a:gd name="connsiteX5" fmla="*/ 1396173 w 2152098"/>
                  <a:gd name="connsiteY5" fmla="*/ 573201 h 583010"/>
                  <a:gd name="connsiteX6" fmla="*/ 1698685 w 2152098"/>
                  <a:gd name="connsiteY6" fmla="*/ 513816 h 583010"/>
                  <a:gd name="connsiteX7" fmla="*/ 1901340 w 2152098"/>
                  <a:gd name="connsiteY7" fmla="*/ 487114 h 583010"/>
                  <a:gd name="connsiteX8" fmla="*/ 2054341 w 2152098"/>
                  <a:gd name="connsiteY8" fmla="*/ 468606 h 583010"/>
                  <a:gd name="connsiteX9" fmla="*/ 2115073 w 2152098"/>
                  <a:gd name="connsiteY9" fmla="*/ 409160 h 583010"/>
                  <a:gd name="connsiteX10" fmla="*/ 2137402 w 2152098"/>
                  <a:gd name="connsiteY10" fmla="*/ 370161 h 583010"/>
                  <a:gd name="connsiteX11" fmla="*/ 2087671 w 2152098"/>
                  <a:gd name="connsiteY11" fmla="*/ 280958 h 583010"/>
                  <a:gd name="connsiteX12" fmla="*/ 1351071 w 2152098"/>
                  <a:gd name="connsiteY12" fmla="*/ 103158 h 583010"/>
                  <a:gd name="connsiteX13" fmla="*/ 627171 w 2152098"/>
                  <a:gd name="connsiteY13" fmla="*/ 1558 h 583010"/>
                  <a:gd name="connsiteX14" fmla="*/ 119171 w 2152098"/>
                  <a:gd name="connsiteY14" fmla="*/ 179358 h 583010"/>
                  <a:gd name="connsiteX0" fmla="*/ 4871 w 2152098"/>
                  <a:gd name="connsiteY0" fmla="*/ 192058 h 562752"/>
                  <a:gd name="connsiteX1" fmla="*/ 145104 w 2152098"/>
                  <a:gd name="connsiteY1" fmla="*/ 402827 h 562752"/>
                  <a:gd name="connsiteX2" fmla="*/ 811485 w 2152098"/>
                  <a:gd name="connsiteY2" fmla="*/ 520204 h 562752"/>
                  <a:gd name="connsiteX3" fmla="*/ 1085985 w 2152098"/>
                  <a:gd name="connsiteY3" fmla="*/ 551723 h 562752"/>
                  <a:gd name="connsiteX4" fmla="*/ 1229186 w 2152098"/>
                  <a:gd name="connsiteY4" fmla="*/ 549534 h 562752"/>
                  <a:gd name="connsiteX5" fmla="*/ 1401496 w 2152098"/>
                  <a:gd name="connsiteY5" fmla="*/ 549102 h 562752"/>
                  <a:gd name="connsiteX6" fmla="*/ 1698685 w 2152098"/>
                  <a:gd name="connsiteY6" fmla="*/ 513816 h 562752"/>
                  <a:gd name="connsiteX7" fmla="*/ 1901340 w 2152098"/>
                  <a:gd name="connsiteY7" fmla="*/ 487114 h 562752"/>
                  <a:gd name="connsiteX8" fmla="*/ 2054341 w 2152098"/>
                  <a:gd name="connsiteY8" fmla="*/ 468606 h 562752"/>
                  <a:gd name="connsiteX9" fmla="*/ 2115073 w 2152098"/>
                  <a:gd name="connsiteY9" fmla="*/ 409160 h 562752"/>
                  <a:gd name="connsiteX10" fmla="*/ 2137402 w 2152098"/>
                  <a:gd name="connsiteY10" fmla="*/ 370161 h 562752"/>
                  <a:gd name="connsiteX11" fmla="*/ 2087671 w 2152098"/>
                  <a:gd name="connsiteY11" fmla="*/ 280958 h 562752"/>
                  <a:gd name="connsiteX12" fmla="*/ 1351071 w 2152098"/>
                  <a:gd name="connsiteY12" fmla="*/ 103158 h 562752"/>
                  <a:gd name="connsiteX13" fmla="*/ 627171 w 2152098"/>
                  <a:gd name="connsiteY13" fmla="*/ 1558 h 562752"/>
                  <a:gd name="connsiteX14" fmla="*/ 119171 w 2152098"/>
                  <a:gd name="connsiteY14" fmla="*/ 179358 h 562752"/>
                  <a:gd name="connsiteX0" fmla="*/ 4871 w 2152098"/>
                  <a:gd name="connsiteY0" fmla="*/ 192058 h 557723"/>
                  <a:gd name="connsiteX1" fmla="*/ 145104 w 2152098"/>
                  <a:gd name="connsiteY1" fmla="*/ 402827 h 557723"/>
                  <a:gd name="connsiteX2" fmla="*/ 811485 w 2152098"/>
                  <a:gd name="connsiteY2" fmla="*/ 520204 h 557723"/>
                  <a:gd name="connsiteX3" fmla="*/ 1085985 w 2152098"/>
                  <a:gd name="connsiteY3" fmla="*/ 551723 h 557723"/>
                  <a:gd name="connsiteX4" fmla="*/ 1229186 w 2152098"/>
                  <a:gd name="connsiteY4" fmla="*/ 549534 h 557723"/>
                  <a:gd name="connsiteX5" fmla="*/ 1400353 w 2152098"/>
                  <a:gd name="connsiteY5" fmla="*/ 515241 h 557723"/>
                  <a:gd name="connsiteX6" fmla="*/ 1698685 w 2152098"/>
                  <a:gd name="connsiteY6" fmla="*/ 513816 h 557723"/>
                  <a:gd name="connsiteX7" fmla="*/ 1901340 w 2152098"/>
                  <a:gd name="connsiteY7" fmla="*/ 487114 h 557723"/>
                  <a:gd name="connsiteX8" fmla="*/ 2054341 w 2152098"/>
                  <a:gd name="connsiteY8" fmla="*/ 468606 h 557723"/>
                  <a:gd name="connsiteX9" fmla="*/ 2115073 w 2152098"/>
                  <a:gd name="connsiteY9" fmla="*/ 409160 h 557723"/>
                  <a:gd name="connsiteX10" fmla="*/ 2137402 w 2152098"/>
                  <a:gd name="connsiteY10" fmla="*/ 370161 h 557723"/>
                  <a:gd name="connsiteX11" fmla="*/ 2087671 w 2152098"/>
                  <a:gd name="connsiteY11" fmla="*/ 280958 h 557723"/>
                  <a:gd name="connsiteX12" fmla="*/ 1351071 w 2152098"/>
                  <a:gd name="connsiteY12" fmla="*/ 103158 h 557723"/>
                  <a:gd name="connsiteX13" fmla="*/ 627171 w 2152098"/>
                  <a:gd name="connsiteY13" fmla="*/ 1558 h 557723"/>
                  <a:gd name="connsiteX14" fmla="*/ 119171 w 2152098"/>
                  <a:gd name="connsiteY14" fmla="*/ 179358 h 557723"/>
                  <a:gd name="connsiteX0" fmla="*/ 4871 w 2152098"/>
                  <a:gd name="connsiteY0" fmla="*/ 192058 h 557723"/>
                  <a:gd name="connsiteX1" fmla="*/ 145104 w 2152098"/>
                  <a:gd name="connsiteY1" fmla="*/ 402827 h 557723"/>
                  <a:gd name="connsiteX2" fmla="*/ 811485 w 2152098"/>
                  <a:gd name="connsiteY2" fmla="*/ 520204 h 557723"/>
                  <a:gd name="connsiteX3" fmla="*/ 1085985 w 2152098"/>
                  <a:gd name="connsiteY3" fmla="*/ 551723 h 557723"/>
                  <a:gd name="connsiteX4" fmla="*/ 1229186 w 2152098"/>
                  <a:gd name="connsiteY4" fmla="*/ 549534 h 557723"/>
                  <a:gd name="connsiteX5" fmla="*/ 1400353 w 2152098"/>
                  <a:gd name="connsiteY5" fmla="*/ 515241 h 557723"/>
                  <a:gd name="connsiteX6" fmla="*/ 1698685 w 2152098"/>
                  <a:gd name="connsiteY6" fmla="*/ 513816 h 557723"/>
                  <a:gd name="connsiteX7" fmla="*/ 1901340 w 2152098"/>
                  <a:gd name="connsiteY7" fmla="*/ 487114 h 557723"/>
                  <a:gd name="connsiteX8" fmla="*/ 2054341 w 2152098"/>
                  <a:gd name="connsiteY8" fmla="*/ 468606 h 557723"/>
                  <a:gd name="connsiteX9" fmla="*/ 2115073 w 2152098"/>
                  <a:gd name="connsiteY9" fmla="*/ 409160 h 557723"/>
                  <a:gd name="connsiteX10" fmla="*/ 2137402 w 2152098"/>
                  <a:gd name="connsiteY10" fmla="*/ 370161 h 557723"/>
                  <a:gd name="connsiteX11" fmla="*/ 2087671 w 2152098"/>
                  <a:gd name="connsiteY11" fmla="*/ 280958 h 557723"/>
                  <a:gd name="connsiteX12" fmla="*/ 1351071 w 2152098"/>
                  <a:gd name="connsiteY12" fmla="*/ 103158 h 557723"/>
                  <a:gd name="connsiteX13" fmla="*/ 627171 w 2152098"/>
                  <a:gd name="connsiteY13" fmla="*/ 1558 h 557723"/>
                  <a:gd name="connsiteX14" fmla="*/ 119171 w 2152098"/>
                  <a:gd name="connsiteY14" fmla="*/ 179358 h 557723"/>
                  <a:gd name="connsiteX0" fmla="*/ 4871 w 2152098"/>
                  <a:gd name="connsiteY0" fmla="*/ 192058 h 558022"/>
                  <a:gd name="connsiteX1" fmla="*/ 145104 w 2152098"/>
                  <a:gd name="connsiteY1" fmla="*/ 402827 h 558022"/>
                  <a:gd name="connsiteX2" fmla="*/ 811485 w 2152098"/>
                  <a:gd name="connsiteY2" fmla="*/ 520204 h 558022"/>
                  <a:gd name="connsiteX3" fmla="*/ 1085985 w 2152098"/>
                  <a:gd name="connsiteY3" fmla="*/ 551723 h 558022"/>
                  <a:gd name="connsiteX4" fmla="*/ 1229186 w 2152098"/>
                  <a:gd name="connsiteY4" fmla="*/ 549534 h 558022"/>
                  <a:gd name="connsiteX5" fmla="*/ 1411511 w 2152098"/>
                  <a:gd name="connsiteY5" fmla="*/ 542798 h 558022"/>
                  <a:gd name="connsiteX6" fmla="*/ 1698685 w 2152098"/>
                  <a:gd name="connsiteY6" fmla="*/ 513816 h 558022"/>
                  <a:gd name="connsiteX7" fmla="*/ 1901340 w 2152098"/>
                  <a:gd name="connsiteY7" fmla="*/ 487114 h 558022"/>
                  <a:gd name="connsiteX8" fmla="*/ 2054341 w 2152098"/>
                  <a:gd name="connsiteY8" fmla="*/ 468606 h 558022"/>
                  <a:gd name="connsiteX9" fmla="*/ 2115073 w 2152098"/>
                  <a:gd name="connsiteY9" fmla="*/ 409160 h 558022"/>
                  <a:gd name="connsiteX10" fmla="*/ 2137402 w 2152098"/>
                  <a:gd name="connsiteY10" fmla="*/ 370161 h 558022"/>
                  <a:gd name="connsiteX11" fmla="*/ 2087671 w 2152098"/>
                  <a:gd name="connsiteY11" fmla="*/ 280958 h 558022"/>
                  <a:gd name="connsiteX12" fmla="*/ 1351071 w 2152098"/>
                  <a:gd name="connsiteY12" fmla="*/ 103158 h 558022"/>
                  <a:gd name="connsiteX13" fmla="*/ 627171 w 2152098"/>
                  <a:gd name="connsiteY13" fmla="*/ 1558 h 558022"/>
                  <a:gd name="connsiteX14" fmla="*/ 119171 w 2152098"/>
                  <a:gd name="connsiteY14" fmla="*/ 179358 h 5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49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20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7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106482" y="193801"/>
            <a:ext cx="6090092" cy="1912300"/>
            <a:chOff x="-1417519" y="193801"/>
            <a:chExt cx="6090092" cy="1912300"/>
          </a:xfrm>
        </p:grpSpPr>
        <p:sp>
          <p:nvSpPr>
            <p:cNvPr id="12" name="30 CuadroTexto"/>
            <p:cNvSpPr txBox="1">
              <a:spLocks noChangeArrowheads="1"/>
            </p:cNvSpPr>
            <p:nvPr/>
          </p:nvSpPr>
          <p:spPr bwMode="auto">
            <a:xfrm rot="21338512">
              <a:off x="-1417519" y="193801"/>
              <a:ext cx="6090092" cy="12003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3200">
                  <a:effectLst/>
                  <a:latin typeface="Chalkboard SE" panose="03050602040202020205" pitchFamily="66" charset="77"/>
                  <a:cs typeface="Arial" charset="0"/>
                </a:defRPr>
              </a:lvl1pPr>
              <a:lvl2pPr marL="742950" indent="-285750" eaLnBrk="0" hangingPunct="0">
                <a:defRPr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en-US" sz="3600" dirty="0"/>
                <a:t>4. One day people _____</a:t>
              </a:r>
            </a:p>
            <a:p>
              <a:r>
                <a:rPr lang="en-US" sz="3600" dirty="0"/>
                <a:t>find life on other planets.</a:t>
              </a:r>
              <a:endParaRPr lang="es-ES" altLang="es-ES" sz="3600" dirty="0"/>
            </a:p>
          </p:txBody>
        </p:sp>
        <p:pic>
          <p:nvPicPr>
            <p:cNvPr id="13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/>
          </p:blipFill>
          <p:spPr bwMode="auto">
            <a:xfrm rot="520502">
              <a:off x="1329482" y="1272318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13 Grupo"/>
          <p:cNvGrpSpPr>
            <a:grpSpLocks/>
          </p:cNvGrpSpPr>
          <p:nvPr/>
        </p:nvGrpSpPr>
        <p:grpSpPr bwMode="auto">
          <a:xfrm>
            <a:off x="8154989" y="3287112"/>
            <a:ext cx="2185987" cy="1055303"/>
            <a:chOff x="6228184" y="4367064"/>
            <a:chExt cx="2186608" cy="1054697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67064"/>
              <a:ext cx="2186608" cy="105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0 CuadroTexto"/>
            <p:cNvSpPr txBox="1">
              <a:spLocks noChangeArrowheads="1"/>
            </p:cNvSpPr>
            <p:nvPr/>
          </p:nvSpPr>
          <p:spPr bwMode="auto">
            <a:xfrm>
              <a:off x="6318196" y="4581359"/>
              <a:ext cx="1668309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might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17" name="16 Grupo"/>
          <p:cNvGrpSpPr>
            <a:grpSpLocks/>
          </p:cNvGrpSpPr>
          <p:nvPr/>
        </p:nvGrpSpPr>
        <p:grpSpPr bwMode="auto">
          <a:xfrm flipH="1">
            <a:off x="1909763" y="3971021"/>
            <a:ext cx="2335212" cy="1127343"/>
            <a:chOff x="6228184" y="4330321"/>
            <a:chExt cx="2186608" cy="1128184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0321"/>
              <a:ext cx="2186608" cy="1128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19 CuadroTexto"/>
            <p:cNvSpPr txBox="1">
              <a:spLocks noChangeArrowheads="1"/>
            </p:cNvSpPr>
            <p:nvPr/>
          </p:nvSpPr>
          <p:spPr bwMode="auto">
            <a:xfrm>
              <a:off x="6347160" y="4560838"/>
              <a:ext cx="1694654" cy="64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will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20" name="19 Grupo"/>
          <p:cNvGrpSpPr>
            <a:grpSpLocks/>
          </p:cNvGrpSpPr>
          <p:nvPr/>
        </p:nvGrpSpPr>
        <p:grpSpPr bwMode="auto">
          <a:xfrm>
            <a:off x="8183564" y="4798412"/>
            <a:ext cx="2185987" cy="1055303"/>
            <a:chOff x="6228184" y="4367064"/>
            <a:chExt cx="2186608" cy="1054697"/>
          </a:xfrm>
        </p:grpSpPr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67064"/>
              <a:ext cx="2186608" cy="105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22 CuadroTexto"/>
            <p:cNvSpPr txBox="1">
              <a:spLocks noChangeArrowheads="1"/>
            </p:cNvSpPr>
            <p:nvPr/>
          </p:nvSpPr>
          <p:spPr bwMode="auto">
            <a:xfrm>
              <a:off x="6403097" y="4561689"/>
              <a:ext cx="1441339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won’t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23" name="22 Grupo"/>
          <p:cNvGrpSpPr>
            <a:grpSpLocks/>
          </p:cNvGrpSpPr>
          <p:nvPr/>
        </p:nvGrpSpPr>
        <p:grpSpPr bwMode="auto">
          <a:xfrm flipH="1">
            <a:off x="1754188" y="2314465"/>
            <a:ext cx="2335212" cy="1127343"/>
            <a:chOff x="6228184" y="4331065"/>
            <a:chExt cx="2186608" cy="1126696"/>
          </a:xfrm>
        </p:grpSpPr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1065"/>
              <a:ext cx="2186608" cy="112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25 CuadroTexto"/>
            <p:cNvSpPr txBox="1">
              <a:spLocks noChangeArrowheads="1"/>
            </p:cNvSpPr>
            <p:nvPr/>
          </p:nvSpPr>
          <p:spPr bwMode="auto">
            <a:xfrm>
              <a:off x="6635753" y="4564230"/>
              <a:ext cx="1080120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do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26" name="25 Grupo"/>
          <p:cNvGrpSpPr>
            <a:grpSpLocks/>
          </p:cNvGrpSpPr>
          <p:nvPr/>
        </p:nvGrpSpPr>
        <p:grpSpPr bwMode="auto">
          <a:xfrm>
            <a:off x="5162550" y="457205"/>
            <a:ext cx="2758356" cy="1583612"/>
            <a:chOff x="3638264" y="456583"/>
            <a:chExt cx="2759173" cy="1584856"/>
          </a:xfrm>
        </p:grpSpPr>
        <p:grpSp>
          <p:nvGrpSpPr>
            <p:cNvPr id="27" name="26 Grupo"/>
            <p:cNvGrpSpPr>
              <a:grpSpLocks/>
            </p:cNvGrpSpPr>
            <p:nvPr/>
          </p:nvGrpSpPr>
          <p:grpSpPr bwMode="auto">
            <a:xfrm rot="19596929" flipH="1">
              <a:off x="3638264" y="913305"/>
              <a:ext cx="2335708" cy="1128134"/>
              <a:chOff x="6228184" y="4330346"/>
              <a:chExt cx="2186608" cy="1128134"/>
            </a:xfrm>
          </p:grpSpPr>
          <p:pic>
            <p:nvPicPr>
              <p:cNvPr id="29" name="Picture 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228184" y="4330346"/>
                <a:ext cx="2186608" cy="1128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28 CuadroTexto"/>
              <p:cNvSpPr txBox="1">
                <a:spLocks noChangeArrowheads="1"/>
              </p:cNvSpPr>
              <p:nvPr/>
            </p:nvSpPr>
            <p:spPr bwMode="auto">
              <a:xfrm>
                <a:off x="6286910" y="4584644"/>
                <a:ext cx="1707943" cy="64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s-ES_tradnl" altLang="es-ES" sz="36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latin typeface="Chalkboard SE" panose="03050602040202020205" pitchFamily="66" charset="77"/>
                  </a:rPr>
                  <a:t>might</a:t>
                </a:r>
                <a:endParaRPr lang="es-ES" altLang="es-ES" sz="3600" b="1" dirty="0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endParaRPr>
              </a:p>
            </p:txBody>
          </p:sp>
        </p:grpSp>
        <p:cxnSp>
          <p:nvCxnSpPr>
            <p:cNvPr id="28" name="27 Conector recto"/>
            <p:cNvCxnSpPr>
              <a:endCxn id="30" idx="1"/>
            </p:cNvCxnSpPr>
            <p:nvPr/>
          </p:nvCxnSpPr>
          <p:spPr>
            <a:xfrm flipH="1">
              <a:off x="5736400" y="456583"/>
              <a:ext cx="661037" cy="4237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30 Grupo"/>
          <p:cNvGrpSpPr>
            <a:grpSpLocks/>
          </p:cNvGrpSpPr>
          <p:nvPr/>
        </p:nvGrpSpPr>
        <p:grpSpPr bwMode="auto">
          <a:xfrm>
            <a:off x="7608168" y="487686"/>
            <a:ext cx="312738" cy="2581275"/>
            <a:chOff x="6175256" y="332656"/>
            <a:chExt cx="312890" cy="2582395"/>
          </a:xfrm>
        </p:grpSpPr>
        <p:cxnSp>
          <p:nvCxnSpPr>
            <p:cNvPr id="32" name="31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32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33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5" name="34 Llamada ovalada"/>
          <p:cNvSpPr/>
          <p:nvPr/>
        </p:nvSpPr>
        <p:spPr>
          <a:xfrm>
            <a:off x="9575800" y="195264"/>
            <a:ext cx="984250" cy="642937"/>
          </a:xfrm>
          <a:prstGeom prst="wedgeEllipseCallout">
            <a:avLst>
              <a:gd name="adj1" fmla="val -67276"/>
              <a:gd name="adj2" fmla="val 323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solidFill>
                  <a:prstClr val="black"/>
                </a:solidFill>
                <a:latin typeface="Calibri"/>
              </a:rPr>
              <a:t>GREAT!</a:t>
            </a:r>
            <a:endParaRPr lang="es-ES" sz="1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211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-4.07407E-6 C -0.00833 -0.0081 -0.01944 -0.01597 -0.04166 -0.01597 C -0.06666 -0.01597 -0.07534 -0.0081 -0.08368 -4.07407E-6 C -0.09479 0.00973 -0.10295 0.01899 -0.1309 0.01899 C -0.1559 0.01899 -0.16441 0.00973 -0.17552 -4.07407E-6 C -0.18072 -0.0081 -0.19184 -0.01597 -0.21701 -0.01597 C -0.23888 -0.01597 -0.25 -0.0081 -0.25885 -4.07407E-6 C -0.26701 0.00973 -0.27812 0.01899 -0.30312 0.01899 C -0.32812 0.01899 -0.34722 -4.07407E-6 -0.34722 0.00047 C -0.35555 -0.0081 -0.36423 -0.01597 -0.38888 -0.01597 C -0.41388 -0.01597 -0.42256 -0.0081 -0.4309 -4.07407E-6 C -0.44201 0.00973 -0.45017 0.01899 -0.47795 0.01899 C -0.50312 0.01899 -0.51145 0.00973 -0.51944 -4.07407E-6 C -0.53055 -0.0081 -0.53888 -0.01597 -0.56406 -0.01597 C -0.58611 -0.01597 -0.59722 -0.0081 -0.6059 -4.07407E-6 C -0.61406 0.00973 -0.62517 0.01899 -0.65017 0.01899 C -0.67534 0.01899 -0.6835 0.00973 -0.69444 -4.07407E-6 " pathEditMode="relative" rAng="0" ptsTypes="fffffffffffffffff">
                                      <p:cBhvr>
                                        <p:cTn id="12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2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-1.11111E-6 C 0.00834 -0.00926 0.01967 -0.01829 0.04219 -0.01829 C 0.06771 -0.01829 0.07644 -0.00926 0.08503 -1.11111E-6 C 0.09649 0.01204 0.10469 0.02361 0.13334 0.02361 C 0.15847 0.02361 0.16719 0.01204 0.17865 -1.11111E-6 C 0.18425 -0.00926 0.19545 -0.01829 0.22097 -0.01829 C 0.24362 -0.01829 0.25482 -0.00926 0.26355 -1.11111E-6 C 0.27201 0.01204 0.28347 0.02361 0.30886 0.02361 C 0.33438 0.02361 0.3543 -1.11111E-6 0.3543 0.0007 C 0.36263 -0.00926 0.37136 -0.01829 0.39649 -0.01829 C 0.42201 -0.01829 0.43073 -0.00926 0.43946 -1.11111E-6 C 0.45092 0.01204 0.45899 0.02361 0.48737 0.02361 C 0.51289 0.02361 0.52149 0.01204 0.52969 -1.11111E-6 C 0.54115 -0.00926 0.54948 -0.01829 0.57539 -0.01829 C 0.59792 -0.01829 0.60925 -0.00926 0.61784 -1.11111E-6 C 0.62644 0.01204 0.63789 0.02361 0.66315 0.02361 C 0.68868 0.02361 0.69701 0.01204 0.70873 -1.11111E-6 " pathEditMode="relative" rAng="0" ptsTypes="AAAAAAAAAAAAAAAAA">
                                      <p:cBhvr>
                                        <p:cTn id="14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0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-3.7037E-7 C -0.00834 -0.0081 -0.0194 -0.01597 -0.04167 -0.01597 C -0.06667 -0.01597 -0.07539 -0.0081 -0.08373 -3.7037E-7 C -0.09479 0.00972 -0.103 0.01898 -0.13086 0.01898 C -0.15586 0.01898 -0.16446 0.00972 -0.17552 -3.7037E-7 C -0.18073 -0.0081 -0.1918 -0.01597 -0.21706 -0.01597 C -0.23893 -0.01597 -0.25013 -0.0081 -0.25886 -3.7037E-7 C -0.26706 0.00972 -0.27813 0.01898 -0.30313 0.01898 C -0.32813 0.01898 -0.34727 -3.7037E-7 -0.34727 0.00046 C -0.3556 -0.0081 -0.3642 -0.01597 -0.38893 -0.01597 C -0.41393 -0.01597 -0.42253 -0.0081 -0.43086 -3.7037E-7 C -0.44206 0.00972 -0.45013 0.01898 -0.478 0.01898 C -0.50313 0.01898 -0.51146 0.00972 -0.5194 -3.7037E-7 C -0.5306 -0.0081 -0.53893 -0.01597 -0.56407 -0.01597 C -0.58607 -0.01597 -0.59727 -0.0081 -0.60586 -3.7037E-7 C -0.61407 0.00972 -0.62513 0.01898 -0.65013 0.01898 C -0.67539 0.01898 -0.68347 0.00972 -0.6944 -3.7037E-7 " pathEditMode="relative" rAng="0" ptsTypes="AAAAAAAAAAAAAAAAA">
                                      <p:cBhvr>
                                        <p:cTn id="16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7" y="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69 -4.07407E-6 C 0.00903 -0.00926 0.02031 -0.01828 0.04288 -0.01828 C 0.0684 -0.01828 0.07708 -0.00926 0.08576 -4.07407E-6 C 0.09722 0.01204 0.10538 0.02362 0.13403 0.02362 C 0.1592 0.02362 0.16788 0.01204 0.17934 -4.07407E-6 C 0.18489 -0.00926 0.196 -0.01828 0.2217 -0.01828 C 0.24427 -0.01828 0.25555 -0.00926 0.26423 -4.07407E-6 C 0.27274 0.01204 0.2842 0.02362 0.30955 0.02362 C 0.33507 0.02362 0.35503 -4.07407E-6 0.35503 0.0007 C 0.36337 -0.00926 0.37205 -0.01828 0.39705 -0.01828 C 0.42274 -0.01828 0.43142 -0.00926 0.4401 -4.07407E-6 C 0.45156 0.01204 0.45972 0.02362 0.48802 0.02362 C 0.51354 0.02362 0.52222 0.01204 0.53038 -4.07407E-6 C 0.54184 -0.00926 0.55017 -0.01828 0.57604 -0.01828 C 0.59861 -0.01828 0.60989 -0.00926 0.61857 -4.07407E-6 C 0.62708 0.01204 0.63854 0.02362 0.66389 0.02362 C 0.68941 0.02362 0.69774 0.01204 0.70937 -4.07407E-6 " pathEditMode="relative" rAng="0" ptsTypes="fffffffffffffffff">
                                      <p:cBhvr>
                                        <p:cTn id="18" dur="8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任意多边形: 形状 5"/>
          <p:cNvSpPr/>
          <p:nvPr/>
        </p:nvSpPr>
        <p:spPr>
          <a:xfrm>
            <a:off x="233361" y="146304"/>
            <a:ext cx="11725275" cy="6685787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D8354A0B-C777-2564-3EBD-17C8E92A7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4530" y="944649"/>
            <a:ext cx="2157316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My house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49A95EAA-C873-5360-7A6A-BCAE127D1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171" y="929446"/>
            <a:ext cx="1296872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use</a:t>
            </a:r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id="{DDDC2FED-A283-7CBF-8FB3-BB3FA0B51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9767" y="953014"/>
            <a:ext cx="1617391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solar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496F80C4-CEFF-F590-38DA-7800ABBBC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3668" y="953015"/>
            <a:ext cx="1686844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w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ill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252F5EF2-F21B-A620-6E4A-0E35C3C21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8083" y="939189"/>
            <a:ext cx="1564581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energy.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96254590-C079-8C0A-65AB-CF29CFBF9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779" y="3824923"/>
            <a:ext cx="1753113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twenty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F364B415-CEFE-6134-F91D-FC0037894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6495" y="3821230"/>
            <a:ext cx="1384589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It </a:t>
            </a: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9BF3EF4A-8251-B8BD-C4F3-892946246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55" y="3821230"/>
            <a:ext cx="1564581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robots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. </a:t>
            </a:r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D98BEEE8-E837-E564-44A4-54B085E1F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011" y="3852195"/>
            <a:ext cx="1384589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will</a:t>
            </a:r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6CC9D7B1-A212-F50A-6CA3-52F87D21B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3643" y="3852195"/>
            <a:ext cx="1384589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have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pic>
        <p:nvPicPr>
          <p:cNvPr id="3" name="Picture 309">
            <a:extLst>
              <a:ext uri="{FF2B5EF4-FFF2-40B4-BE49-F238E27FC236}">
                <a16:creationId xmlns:a16="http://schemas.microsoft.com/office/drawing/2014/main" id="{0912C7DC-C86C-F387-E613-A8C7A7553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970" y="308126"/>
            <a:ext cx="1328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10">
            <a:extLst>
              <a:ext uri="{FF2B5EF4-FFF2-40B4-BE49-F238E27FC236}">
                <a16:creationId xmlns:a16="http://schemas.microsoft.com/office/drawing/2014/main" id="{59854CA7-AD3E-E5EE-89A5-6173DF082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VN" altLang="en-VN" sz="4800" b="1" i="0" u="none" strike="noStrike" kern="0" cap="none" spc="0" normalizeH="0" baseline="0" noProof="0">
              <a:ln>
                <a:noFill/>
              </a:ln>
              <a:solidFill>
                <a:srgbClr val="CAFFBF"/>
              </a:solidFill>
              <a:effectLst/>
              <a:uLnTx/>
              <a:uFillTx/>
              <a:latin typeface="Bubblegum Sans Pro" panose="02000506000000020004" pitchFamily="2" charset="0"/>
              <a:cs typeface="Arial" panose="020B0604020202020204" pitchFamily="34" charset="0"/>
            </a:endParaRPr>
          </a:p>
        </p:txBody>
      </p:sp>
      <p:sp>
        <p:nvSpPr>
          <p:cNvPr id="12" name="Oval 311">
            <a:extLst>
              <a:ext uri="{FF2B5EF4-FFF2-40B4-BE49-F238E27FC236}">
                <a16:creationId xmlns:a16="http://schemas.microsoft.com/office/drawing/2014/main" id="{CD96E903-1EA6-88F6-F9C4-9C02E11B1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9" name="Oval 312">
            <a:extLst>
              <a:ext uri="{FF2B5EF4-FFF2-40B4-BE49-F238E27FC236}">
                <a16:creationId xmlns:a16="http://schemas.microsoft.com/office/drawing/2014/main" id="{24AEE8AF-63F7-EFB1-0160-7D1BE7C90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0" name="Oval 313">
            <a:extLst>
              <a:ext uri="{FF2B5EF4-FFF2-40B4-BE49-F238E27FC236}">
                <a16:creationId xmlns:a16="http://schemas.microsoft.com/office/drawing/2014/main" id="{C6FE2978-ABD8-9377-949B-E49491D29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Oval 314">
            <a:extLst>
              <a:ext uri="{FF2B5EF4-FFF2-40B4-BE49-F238E27FC236}">
                <a16:creationId xmlns:a16="http://schemas.microsoft.com/office/drawing/2014/main" id="{124B9828-03C0-C100-320F-74004D955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2" name="Oval 315">
            <a:extLst>
              <a:ext uri="{FF2B5EF4-FFF2-40B4-BE49-F238E27FC236}">
                <a16:creationId xmlns:a16="http://schemas.microsoft.com/office/drawing/2014/main" id="{629F5803-292D-D8FD-65BB-64B3A906E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3" name="Oval 316">
            <a:extLst>
              <a:ext uri="{FF2B5EF4-FFF2-40B4-BE49-F238E27FC236}">
                <a16:creationId xmlns:a16="http://schemas.microsoft.com/office/drawing/2014/main" id="{3E875C30-DAEB-8BFA-D54B-E47C18147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4" name="Oval 317">
            <a:extLst>
              <a:ext uri="{FF2B5EF4-FFF2-40B4-BE49-F238E27FC236}">
                <a16:creationId xmlns:a16="http://schemas.microsoft.com/office/drawing/2014/main" id="{ECEFFEE2-63D4-D4ED-BF82-DA9B0DC8D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5" name="Oval 318">
            <a:extLst>
              <a:ext uri="{FF2B5EF4-FFF2-40B4-BE49-F238E27FC236}">
                <a16:creationId xmlns:a16="http://schemas.microsoft.com/office/drawing/2014/main" id="{43C10736-CC08-A61F-94B5-02B71B861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6" name="Oval 319">
            <a:extLst>
              <a:ext uri="{FF2B5EF4-FFF2-40B4-BE49-F238E27FC236}">
                <a16:creationId xmlns:a16="http://schemas.microsoft.com/office/drawing/2014/main" id="{C4E68620-36BE-5D90-DC9A-E72904281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7" name="Oval 320">
            <a:extLst>
              <a:ext uri="{FF2B5EF4-FFF2-40B4-BE49-F238E27FC236}">
                <a16:creationId xmlns:a16="http://schemas.microsoft.com/office/drawing/2014/main" id="{5F9762F7-AEC8-E39D-786E-74DC4ABF3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38" name="Oval 321">
            <a:extLst>
              <a:ext uri="{FF2B5EF4-FFF2-40B4-BE49-F238E27FC236}">
                <a16:creationId xmlns:a16="http://schemas.microsoft.com/office/drawing/2014/main" id="{881DDB50-000B-FB21-68C0-AE6112FDD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9" name="Oval 322">
            <a:extLst>
              <a:ext uri="{FF2B5EF4-FFF2-40B4-BE49-F238E27FC236}">
                <a16:creationId xmlns:a16="http://schemas.microsoft.com/office/drawing/2014/main" id="{58C653E9-FDF5-88F1-3BDB-9E239B894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40" name="Oval 323">
            <a:extLst>
              <a:ext uri="{FF2B5EF4-FFF2-40B4-BE49-F238E27FC236}">
                <a16:creationId xmlns:a16="http://schemas.microsoft.com/office/drawing/2014/main" id="{5B5242D4-8E56-FC28-64B7-B4BB84BD0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324">
            <a:extLst>
              <a:ext uri="{FF2B5EF4-FFF2-40B4-BE49-F238E27FC236}">
                <a16:creationId xmlns:a16="http://schemas.microsoft.com/office/drawing/2014/main" id="{F765E645-1C08-708F-2B5F-3C6E78F3A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2" name="Oval 325">
            <a:extLst>
              <a:ext uri="{FF2B5EF4-FFF2-40B4-BE49-F238E27FC236}">
                <a16:creationId xmlns:a16="http://schemas.microsoft.com/office/drawing/2014/main" id="{6CA57BBB-565E-9B91-F523-55E570BAE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3" name="Oval 326">
            <a:extLst>
              <a:ext uri="{FF2B5EF4-FFF2-40B4-BE49-F238E27FC236}">
                <a16:creationId xmlns:a16="http://schemas.microsoft.com/office/drawing/2014/main" id="{C847AB2A-21E9-A03C-0FE4-61DD8A732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4" name="Oval 327">
            <a:extLst>
              <a:ext uri="{FF2B5EF4-FFF2-40B4-BE49-F238E27FC236}">
                <a16:creationId xmlns:a16="http://schemas.microsoft.com/office/drawing/2014/main" id="{7DC12572-D136-9FBF-B23D-561AB7082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5" name="Oval 328">
            <a:extLst>
              <a:ext uri="{FF2B5EF4-FFF2-40B4-BE49-F238E27FC236}">
                <a16:creationId xmlns:a16="http://schemas.microsoft.com/office/drawing/2014/main" id="{34F2E66D-8C60-7DE8-7293-62DD01EE9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6" name="Oval 329">
            <a:extLst>
              <a:ext uri="{FF2B5EF4-FFF2-40B4-BE49-F238E27FC236}">
                <a16:creationId xmlns:a16="http://schemas.microsoft.com/office/drawing/2014/main" id="{0F6B9FC3-7F5F-90A5-3EF5-2211B8DE0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7" name="Oval 330">
            <a:extLst>
              <a:ext uri="{FF2B5EF4-FFF2-40B4-BE49-F238E27FC236}">
                <a16:creationId xmlns:a16="http://schemas.microsoft.com/office/drawing/2014/main" id="{F01F6CF5-DA82-23D5-3D76-5E2EF95D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8" name="Oval 331">
            <a:extLst>
              <a:ext uri="{FF2B5EF4-FFF2-40B4-BE49-F238E27FC236}">
                <a16:creationId xmlns:a16="http://schemas.microsoft.com/office/drawing/2014/main" id="{594A38F7-1CE3-094D-B844-C22490E32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9" name="Oval 332">
            <a:extLst>
              <a:ext uri="{FF2B5EF4-FFF2-40B4-BE49-F238E27FC236}">
                <a16:creationId xmlns:a16="http://schemas.microsoft.com/office/drawing/2014/main" id="{CAC99B55-8F7C-E86E-A577-24BDC78CE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0" name="Oval 333">
            <a:extLst>
              <a:ext uri="{FF2B5EF4-FFF2-40B4-BE49-F238E27FC236}">
                <a16:creationId xmlns:a16="http://schemas.microsoft.com/office/drawing/2014/main" id="{3EEBC61A-1D37-705C-ABC2-69A978ED9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Oval 334">
            <a:extLst>
              <a:ext uri="{FF2B5EF4-FFF2-40B4-BE49-F238E27FC236}">
                <a16:creationId xmlns:a16="http://schemas.microsoft.com/office/drawing/2014/main" id="{42EC020B-752E-3644-325E-F4AB861B3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2" name="Oval 335">
            <a:extLst>
              <a:ext uri="{FF2B5EF4-FFF2-40B4-BE49-F238E27FC236}">
                <a16:creationId xmlns:a16="http://schemas.microsoft.com/office/drawing/2014/main" id="{74E765BC-C49D-5E4C-F6DD-CEA3D4295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Oval 336">
            <a:extLst>
              <a:ext uri="{FF2B5EF4-FFF2-40B4-BE49-F238E27FC236}">
                <a16:creationId xmlns:a16="http://schemas.microsoft.com/office/drawing/2014/main" id="{63EF6DAE-294A-4775-53B6-0BD9DBBE9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Oval 337">
            <a:extLst>
              <a:ext uri="{FF2B5EF4-FFF2-40B4-BE49-F238E27FC236}">
                <a16:creationId xmlns:a16="http://schemas.microsoft.com/office/drawing/2014/main" id="{F6FC66B3-43E5-A3FD-0E7A-7A506A87A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Oval 338">
            <a:extLst>
              <a:ext uri="{FF2B5EF4-FFF2-40B4-BE49-F238E27FC236}">
                <a16:creationId xmlns:a16="http://schemas.microsoft.com/office/drawing/2014/main" id="{DD39AA6D-A164-8CF0-B930-01EB107B5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6" name="Oval 339">
            <a:extLst>
              <a:ext uri="{FF2B5EF4-FFF2-40B4-BE49-F238E27FC236}">
                <a16:creationId xmlns:a16="http://schemas.microsoft.com/office/drawing/2014/main" id="{35BBE504-085F-446C-B529-ABA806F95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Oval 340">
            <a:extLst>
              <a:ext uri="{FF2B5EF4-FFF2-40B4-BE49-F238E27FC236}">
                <a16:creationId xmlns:a16="http://schemas.microsoft.com/office/drawing/2014/main" id="{63891500-9A9C-9EC6-0BFA-9733A68F4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8" name="Oval 341">
            <a:extLst>
              <a:ext uri="{FF2B5EF4-FFF2-40B4-BE49-F238E27FC236}">
                <a16:creationId xmlns:a16="http://schemas.microsoft.com/office/drawing/2014/main" id="{B45A3BF9-44EE-71CC-9C9D-8556839CC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68" y="7046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VN" sz="4800" b="1" i="0" u="none" strike="noStrike" kern="0" cap="none" spc="0" normalizeH="0" baseline="0" noProof="0" dirty="0">
              <a:ln>
                <a:noFill/>
              </a:ln>
              <a:solidFill>
                <a:srgbClr val="CAFFBF"/>
              </a:solidFill>
              <a:effectLst/>
              <a:uLnTx/>
              <a:uFillTx/>
              <a:latin typeface="Bubblegum Sans Pro" panose="02000506000000020004" pitchFamily="2" charset="0"/>
              <a:cs typeface="Arial" panose="020B0604020202020204" pitchFamily="34" charset="0"/>
            </a:endParaRPr>
          </a:p>
        </p:txBody>
      </p:sp>
      <p:sp>
        <p:nvSpPr>
          <p:cNvPr id="59" name="Oval 375">
            <a:extLst>
              <a:ext uri="{FF2B5EF4-FFF2-40B4-BE49-F238E27FC236}">
                <a16:creationId xmlns:a16="http://schemas.microsoft.com/office/drawing/2014/main" id="{0AA1707B-B7C0-C225-DE87-673C79D3C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4432" y="748093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VN" altLang="en-VN" sz="4800" b="1" i="0" u="none" strike="noStrike" kern="0" cap="none" spc="0" normalizeH="0" baseline="0" noProof="0">
              <a:ln>
                <a:noFill/>
              </a:ln>
              <a:solidFill>
                <a:srgbClr val="CAFFBF"/>
              </a:solidFill>
              <a:effectLst/>
              <a:uLnTx/>
              <a:uFillTx/>
              <a:latin typeface="Bubblegum Sans Pro" panose="02000506000000020004" pitchFamily="2" charset="0"/>
              <a:cs typeface="Arial" panose="020B0604020202020204" pitchFamily="34" charset="0"/>
            </a:endParaRPr>
          </a:p>
        </p:txBody>
      </p:sp>
      <p:sp>
        <p:nvSpPr>
          <p:cNvPr id="60" name="Oval 376">
            <a:extLst>
              <a:ext uri="{FF2B5EF4-FFF2-40B4-BE49-F238E27FC236}">
                <a16:creationId xmlns:a16="http://schemas.microsoft.com/office/drawing/2014/main" id="{9AA5004A-77ED-F04C-2A74-CB8A7FAD1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754" y="759630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1" name="Oval 377">
            <a:extLst>
              <a:ext uri="{FF2B5EF4-FFF2-40B4-BE49-F238E27FC236}">
                <a16:creationId xmlns:a16="http://schemas.microsoft.com/office/drawing/2014/main" id="{705B1663-EDB7-AFFF-F936-75DDC5A27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2941" y="73627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62" name="Oval 378">
            <a:extLst>
              <a:ext uri="{FF2B5EF4-FFF2-40B4-BE49-F238E27FC236}">
                <a16:creationId xmlns:a16="http://schemas.microsoft.com/office/drawing/2014/main" id="{03E16639-AB47-E688-BAB7-B9C62BC9F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8457" y="759630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3" name="Oval 379">
            <a:extLst>
              <a:ext uri="{FF2B5EF4-FFF2-40B4-BE49-F238E27FC236}">
                <a16:creationId xmlns:a16="http://schemas.microsoft.com/office/drawing/2014/main" id="{BA51F66C-6E36-E105-DD6A-D7B77EE49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2201" y="718461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4" name="Oval 380">
            <a:extLst>
              <a:ext uri="{FF2B5EF4-FFF2-40B4-BE49-F238E27FC236}">
                <a16:creationId xmlns:a16="http://schemas.microsoft.com/office/drawing/2014/main" id="{F4221228-33C9-B8D7-1297-1E1C6853D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6135" y="754989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65" name="Oval 381">
            <a:extLst>
              <a:ext uri="{FF2B5EF4-FFF2-40B4-BE49-F238E27FC236}">
                <a16:creationId xmlns:a16="http://schemas.microsoft.com/office/drawing/2014/main" id="{B279BE85-2EEF-CF01-E7D0-DB4C13691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3073" y="759630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66" name="Oval 382">
            <a:extLst>
              <a:ext uri="{FF2B5EF4-FFF2-40B4-BE49-F238E27FC236}">
                <a16:creationId xmlns:a16="http://schemas.microsoft.com/office/drawing/2014/main" id="{C3510939-6508-A8B1-B21C-4BF10E9EF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540" y="73005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67" name="Oval 383">
            <a:extLst>
              <a:ext uri="{FF2B5EF4-FFF2-40B4-BE49-F238E27FC236}">
                <a16:creationId xmlns:a16="http://schemas.microsoft.com/office/drawing/2014/main" id="{99BF76E9-6CF0-9782-91A7-ADDF59F69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2452" y="751158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8" name="Oval 384">
            <a:extLst>
              <a:ext uri="{FF2B5EF4-FFF2-40B4-BE49-F238E27FC236}">
                <a16:creationId xmlns:a16="http://schemas.microsoft.com/office/drawing/2014/main" id="{D2FF11A1-BAB3-453A-F57A-C25AC9027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0809" y="71853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69" name="Oval 385">
            <a:extLst>
              <a:ext uri="{FF2B5EF4-FFF2-40B4-BE49-F238E27FC236}">
                <a16:creationId xmlns:a16="http://schemas.microsoft.com/office/drawing/2014/main" id="{95047B64-C2E5-B8DA-BA59-39E78FB0D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6182" y="74480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70" name="Oval 386">
            <a:extLst>
              <a:ext uri="{FF2B5EF4-FFF2-40B4-BE49-F238E27FC236}">
                <a16:creationId xmlns:a16="http://schemas.microsoft.com/office/drawing/2014/main" id="{CF9692F3-7C1F-0B3D-C78C-E942D084F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606" y="708219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71" name="Oval 387">
            <a:extLst>
              <a:ext uri="{FF2B5EF4-FFF2-40B4-BE49-F238E27FC236}">
                <a16:creationId xmlns:a16="http://schemas.microsoft.com/office/drawing/2014/main" id="{EC449807-2A9D-CDE3-2087-0A0D43BA6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7675" y="7426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72" name="Oval 388">
            <a:extLst>
              <a:ext uri="{FF2B5EF4-FFF2-40B4-BE49-F238E27FC236}">
                <a16:creationId xmlns:a16="http://schemas.microsoft.com/office/drawing/2014/main" id="{0A665E05-15F6-5816-5CE8-345C0347E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7011" y="719233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3" name="Oval 389">
            <a:extLst>
              <a:ext uri="{FF2B5EF4-FFF2-40B4-BE49-F238E27FC236}">
                <a16:creationId xmlns:a16="http://schemas.microsoft.com/office/drawing/2014/main" id="{FA17AB87-6A9A-57DB-91E2-3079BED58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9839" y="71853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74" name="Oval 390">
            <a:extLst>
              <a:ext uri="{FF2B5EF4-FFF2-40B4-BE49-F238E27FC236}">
                <a16:creationId xmlns:a16="http://schemas.microsoft.com/office/drawing/2014/main" id="{8A1F0C28-8C8D-7952-BC8E-F5D04675D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7610" y="691215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5" name="Oval 391">
            <a:extLst>
              <a:ext uri="{FF2B5EF4-FFF2-40B4-BE49-F238E27FC236}">
                <a16:creationId xmlns:a16="http://schemas.microsoft.com/office/drawing/2014/main" id="{404BFA59-565C-2E8E-6FA1-39D8BA46D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7610" y="693188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6" name="Oval 392">
            <a:extLst>
              <a:ext uri="{FF2B5EF4-FFF2-40B4-BE49-F238E27FC236}">
                <a16:creationId xmlns:a16="http://schemas.microsoft.com/office/drawing/2014/main" id="{57383508-75B1-96D2-DF27-C107AA675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9839" y="733918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7" name="Oval 393">
            <a:extLst>
              <a:ext uri="{FF2B5EF4-FFF2-40B4-BE49-F238E27FC236}">
                <a16:creationId xmlns:a16="http://schemas.microsoft.com/office/drawing/2014/main" id="{CC21B415-745C-4D92-803E-F6F92FA78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1537" y="733918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8" name="Oval 394">
            <a:extLst>
              <a:ext uri="{FF2B5EF4-FFF2-40B4-BE49-F238E27FC236}">
                <a16:creationId xmlns:a16="http://schemas.microsoft.com/office/drawing/2014/main" id="{00E438ED-516E-2590-FD88-AECB9E0B0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3179" y="719506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9" name="Oval 395">
            <a:extLst>
              <a:ext uri="{FF2B5EF4-FFF2-40B4-BE49-F238E27FC236}">
                <a16:creationId xmlns:a16="http://schemas.microsoft.com/office/drawing/2014/main" id="{8CCA2F8A-B6CD-3AF5-B5A8-54465FB4B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7011" y="731811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0" name="Oval 396">
            <a:extLst>
              <a:ext uri="{FF2B5EF4-FFF2-40B4-BE49-F238E27FC236}">
                <a16:creationId xmlns:a16="http://schemas.microsoft.com/office/drawing/2014/main" id="{86375FFF-DB01-4436-E7CC-BE38CE82F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1537" y="731811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1" name="Oval 397">
            <a:extLst>
              <a:ext uri="{FF2B5EF4-FFF2-40B4-BE49-F238E27FC236}">
                <a16:creationId xmlns:a16="http://schemas.microsoft.com/office/drawing/2014/main" id="{B41174BD-0FDF-0C52-C034-DC87322ED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613" y="693051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2" name="Oval 398">
            <a:extLst>
              <a:ext uri="{FF2B5EF4-FFF2-40B4-BE49-F238E27FC236}">
                <a16:creationId xmlns:a16="http://schemas.microsoft.com/office/drawing/2014/main" id="{1856D0FF-7800-8283-B56E-8E1055A2E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613" y="731811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3" name="Oval 399">
            <a:extLst>
              <a:ext uri="{FF2B5EF4-FFF2-40B4-BE49-F238E27FC236}">
                <a16:creationId xmlns:a16="http://schemas.microsoft.com/office/drawing/2014/main" id="{79E5DEA9-5873-6DEC-12F9-3190CCD77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7610" y="693715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4" name="Oval 400">
            <a:extLst>
              <a:ext uri="{FF2B5EF4-FFF2-40B4-BE49-F238E27FC236}">
                <a16:creationId xmlns:a16="http://schemas.microsoft.com/office/drawing/2014/main" id="{41EF6A58-3545-76EF-30F3-C4E74E5BD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613" y="721098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5" name="Oval 401">
            <a:extLst>
              <a:ext uri="{FF2B5EF4-FFF2-40B4-BE49-F238E27FC236}">
                <a16:creationId xmlns:a16="http://schemas.microsoft.com/office/drawing/2014/main" id="{2786B034-0CC2-6D73-0DE0-48A25742F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0607" y="718461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6" name="Oval 402">
            <a:extLst>
              <a:ext uri="{FF2B5EF4-FFF2-40B4-BE49-F238E27FC236}">
                <a16:creationId xmlns:a16="http://schemas.microsoft.com/office/drawing/2014/main" id="{95E0C783-D440-A1D8-A71B-2319AC149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7610" y="69078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Oval 403">
            <a:extLst>
              <a:ext uri="{FF2B5EF4-FFF2-40B4-BE49-F238E27FC236}">
                <a16:creationId xmlns:a16="http://schemas.microsoft.com/office/drawing/2014/main" id="{38583D2E-C7FA-2110-659F-C3DDB5579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7610" y="708793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8" name="Oval 404">
            <a:extLst>
              <a:ext uri="{FF2B5EF4-FFF2-40B4-BE49-F238E27FC236}">
                <a16:creationId xmlns:a16="http://schemas.microsoft.com/office/drawing/2014/main" id="{0E554344-1485-7272-60DC-6424F257B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613" y="7065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9" name="Oval 405">
            <a:extLst>
              <a:ext uri="{FF2B5EF4-FFF2-40B4-BE49-F238E27FC236}">
                <a16:creationId xmlns:a16="http://schemas.microsoft.com/office/drawing/2014/main" id="{CFDEAD4E-AB92-B75B-663C-52B543371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9455" y="705288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0" name="Oval 406">
            <a:extLst>
              <a:ext uri="{FF2B5EF4-FFF2-40B4-BE49-F238E27FC236}">
                <a16:creationId xmlns:a16="http://schemas.microsoft.com/office/drawing/2014/main" id="{A148CC34-4CCE-9C25-E633-64815053D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081" y="708972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0F79EF1-B8CD-7844-DA2D-8B6EC98EECB9}"/>
              </a:ext>
            </a:extLst>
          </p:cNvPr>
          <p:cNvSpPr txBox="1"/>
          <p:nvPr/>
        </p:nvSpPr>
        <p:spPr>
          <a:xfrm>
            <a:off x="13360133" y="678120"/>
            <a:ext cx="18473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VN" sz="1600" dirty="0">
              <a:solidFill>
                <a:srgbClr val="CAFFBF"/>
              </a:solidFill>
              <a:latin typeface="Bubblegum Sans Pro" panose="02000506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92" name="组合 23">
            <a:extLst>
              <a:ext uri="{FF2B5EF4-FFF2-40B4-BE49-F238E27FC236}">
                <a16:creationId xmlns:a16="http://schemas.microsoft.com/office/drawing/2014/main" id="{D187D646-A368-4BB3-221F-1E9B00EA592B}"/>
              </a:ext>
            </a:extLst>
          </p:cNvPr>
          <p:cNvGrpSpPr/>
          <p:nvPr/>
        </p:nvGrpSpPr>
        <p:grpSpPr>
          <a:xfrm>
            <a:off x="361809" y="952210"/>
            <a:ext cx="622446" cy="923330"/>
            <a:chOff x="4931305" y="1039196"/>
            <a:chExt cx="2089858" cy="3100080"/>
          </a:xfrm>
        </p:grpSpPr>
        <p:sp>
          <p:nvSpPr>
            <p:cNvPr id="93" name="文本框 10">
              <a:extLst>
                <a:ext uri="{FF2B5EF4-FFF2-40B4-BE49-F238E27FC236}">
                  <a16:creationId xmlns:a16="http://schemas.microsoft.com/office/drawing/2014/main" id="{63E01723-86E7-1220-F577-C02CE54C33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DIT BOLDITALIC" panose="02020800000000000000" pitchFamily="18" charset="77"/>
                  <a:ea typeface="BANDIT BOLDITALIC" panose="02020800000000000000" pitchFamily="18" charset="77"/>
                  <a:cs typeface="BANDIT BOLDITALIC" panose="02020800000000000000" pitchFamily="18" charset="77"/>
                  <a:sym typeface="+mn-lt"/>
                </a:rPr>
                <a:t>1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  <a:sym typeface="+mn-lt"/>
              </a:endParaRPr>
            </a:p>
          </p:txBody>
        </p:sp>
        <p:sp>
          <p:nvSpPr>
            <p:cNvPr id="94" name="任意多边形 25">
              <a:extLst>
                <a:ext uri="{FF2B5EF4-FFF2-40B4-BE49-F238E27FC236}">
                  <a16:creationId xmlns:a16="http://schemas.microsoft.com/office/drawing/2014/main" id="{D00C4153-C02D-0CFD-81E4-B227A80B9F36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endParaRPr>
            </a:p>
          </p:txBody>
        </p:sp>
      </p:grpSp>
      <p:grpSp>
        <p:nvGrpSpPr>
          <p:cNvPr id="95" name="组合 26">
            <a:extLst>
              <a:ext uri="{FF2B5EF4-FFF2-40B4-BE49-F238E27FC236}">
                <a16:creationId xmlns:a16="http://schemas.microsoft.com/office/drawing/2014/main" id="{28920898-3261-15CD-3476-DE5615B86C77}"/>
              </a:ext>
            </a:extLst>
          </p:cNvPr>
          <p:cNvGrpSpPr/>
          <p:nvPr/>
        </p:nvGrpSpPr>
        <p:grpSpPr>
          <a:xfrm>
            <a:off x="331881" y="2330385"/>
            <a:ext cx="622446" cy="923330"/>
            <a:chOff x="4931305" y="1039196"/>
            <a:chExt cx="2089858" cy="3100080"/>
          </a:xfrm>
        </p:grpSpPr>
        <p:sp>
          <p:nvSpPr>
            <p:cNvPr id="96" name="文本框 10">
              <a:extLst>
                <a:ext uri="{FF2B5EF4-FFF2-40B4-BE49-F238E27FC236}">
                  <a16:creationId xmlns:a16="http://schemas.microsoft.com/office/drawing/2014/main" id="{20DB9A99-4DA3-5192-6895-BD9419A32F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DIT BOLDITALIC" panose="02020800000000000000" pitchFamily="18" charset="77"/>
                  <a:ea typeface="BANDIT BOLDITALIC" panose="02020800000000000000" pitchFamily="18" charset="77"/>
                  <a:cs typeface="BANDIT BOLDITALIC" panose="02020800000000000000" pitchFamily="18" charset="77"/>
                  <a:sym typeface="+mn-lt"/>
                </a:rPr>
                <a:t>2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  <a:sym typeface="+mn-lt"/>
              </a:endParaRPr>
            </a:p>
          </p:txBody>
        </p:sp>
        <p:sp>
          <p:nvSpPr>
            <p:cNvPr id="97" name="任意多边形 28">
              <a:extLst>
                <a:ext uri="{FF2B5EF4-FFF2-40B4-BE49-F238E27FC236}">
                  <a16:creationId xmlns:a16="http://schemas.microsoft.com/office/drawing/2014/main" id="{3B03F13A-2BD7-F113-6C5C-1D060035656C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endParaRPr>
            </a:p>
          </p:txBody>
        </p:sp>
      </p:grpSp>
      <p:grpSp>
        <p:nvGrpSpPr>
          <p:cNvPr id="98" name="组合 29">
            <a:extLst>
              <a:ext uri="{FF2B5EF4-FFF2-40B4-BE49-F238E27FC236}">
                <a16:creationId xmlns:a16="http://schemas.microsoft.com/office/drawing/2014/main" id="{B6472C5D-E78C-E67B-0848-FA8A381A822B}"/>
              </a:ext>
            </a:extLst>
          </p:cNvPr>
          <p:cNvGrpSpPr/>
          <p:nvPr/>
        </p:nvGrpSpPr>
        <p:grpSpPr>
          <a:xfrm>
            <a:off x="347623" y="3844290"/>
            <a:ext cx="622446" cy="923330"/>
            <a:chOff x="4931305" y="1039196"/>
            <a:chExt cx="2089858" cy="3100080"/>
          </a:xfrm>
        </p:grpSpPr>
        <p:sp>
          <p:nvSpPr>
            <p:cNvPr id="99" name="文本框 10">
              <a:extLst>
                <a:ext uri="{FF2B5EF4-FFF2-40B4-BE49-F238E27FC236}">
                  <a16:creationId xmlns:a16="http://schemas.microsoft.com/office/drawing/2014/main" id="{7A05B300-7536-5938-0AF9-A2A1748C4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DIT BOLDITALIC" panose="02020800000000000000" pitchFamily="18" charset="77"/>
                  <a:ea typeface="BANDIT BOLDITALIC" panose="02020800000000000000" pitchFamily="18" charset="77"/>
                  <a:cs typeface="BANDIT BOLDITALIC" panose="02020800000000000000" pitchFamily="18" charset="77"/>
                  <a:sym typeface="+mn-lt"/>
                </a:rPr>
                <a:t>3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  <a:sym typeface="+mn-lt"/>
              </a:endParaRPr>
            </a:p>
          </p:txBody>
        </p:sp>
        <p:sp>
          <p:nvSpPr>
            <p:cNvPr id="100" name="任意多边形 31">
              <a:extLst>
                <a:ext uri="{FF2B5EF4-FFF2-40B4-BE49-F238E27FC236}">
                  <a16:creationId xmlns:a16="http://schemas.microsoft.com/office/drawing/2014/main" id="{01127660-4E21-C73E-CAA5-20541D412203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endParaRPr>
            </a:p>
          </p:txBody>
        </p:sp>
      </p:grpSp>
      <p:grpSp>
        <p:nvGrpSpPr>
          <p:cNvPr id="101" name="组合 32">
            <a:extLst>
              <a:ext uri="{FF2B5EF4-FFF2-40B4-BE49-F238E27FC236}">
                <a16:creationId xmlns:a16="http://schemas.microsoft.com/office/drawing/2014/main" id="{CD8B515F-8F65-FBC2-3080-5A922BF7D042}"/>
              </a:ext>
            </a:extLst>
          </p:cNvPr>
          <p:cNvGrpSpPr/>
          <p:nvPr/>
        </p:nvGrpSpPr>
        <p:grpSpPr>
          <a:xfrm>
            <a:off x="361721" y="5256036"/>
            <a:ext cx="622446" cy="923330"/>
            <a:chOff x="4931305" y="1039196"/>
            <a:chExt cx="2089858" cy="3100080"/>
          </a:xfrm>
        </p:grpSpPr>
        <p:sp>
          <p:nvSpPr>
            <p:cNvPr id="102" name="文本框 10">
              <a:extLst>
                <a:ext uri="{FF2B5EF4-FFF2-40B4-BE49-F238E27FC236}">
                  <a16:creationId xmlns:a16="http://schemas.microsoft.com/office/drawing/2014/main" id="{C55E88DC-DDED-E512-75D3-AE0538D5F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DIT BOLDITALIC" panose="02020800000000000000" pitchFamily="18" charset="77"/>
                  <a:ea typeface="BANDIT BOLDITALIC" panose="02020800000000000000" pitchFamily="18" charset="77"/>
                  <a:cs typeface="BANDIT BOLDITALIC" panose="02020800000000000000" pitchFamily="18" charset="77"/>
                  <a:sym typeface="+mn-lt"/>
                </a:rPr>
                <a:t>4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  <a:sym typeface="+mn-lt"/>
              </a:endParaRPr>
            </a:p>
          </p:txBody>
        </p:sp>
        <p:sp>
          <p:nvSpPr>
            <p:cNvPr id="103" name="任意多边形 34">
              <a:extLst>
                <a:ext uri="{FF2B5EF4-FFF2-40B4-BE49-F238E27FC236}">
                  <a16:creationId xmlns:a16="http://schemas.microsoft.com/office/drawing/2014/main" id="{242EE695-A63F-7ED0-2DC9-065C32AA0467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endParaRPr>
            </a:p>
          </p:txBody>
        </p:sp>
      </p:grpSp>
      <p:sp>
        <p:nvSpPr>
          <p:cNvPr id="104" name="1">
            <a:extLst>
              <a:ext uri="{FF2B5EF4-FFF2-40B4-BE49-F238E27FC236}">
                <a16:creationId xmlns:a16="http://schemas.microsoft.com/office/drawing/2014/main" id="{434D0CBD-35E9-8C3C-56AC-BCF8C4349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1336" y="2345833"/>
            <a:ext cx="1855218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school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05" name="3">
            <a:extLst>
              <a:ext uri="{FF2B5EF4-FFF2-40B4-BE49-F238E27FC236}">
                <a16:creationId xmlns:a16="http://schemas.microsoft.com/office/drawing/2014/main" id="{E7AE0C93-DD33-8C88-E91B-91B33908B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068" y="2330978"/>
            <a:ext cx="1564581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goes to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06" name="2">
            <a:extLst>
              <a:ext uri="{FF2B5EF4-FFF2-40B4-BE49-F238E27FC236}">
                <a16:creationId xmlns:a16="http://schemas.microsoft.com/office/drawing/2014/main" id="{B1C8A640-E7C2-72CA-A091-5F57E6AE3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52" y="2330978"/>
            <a:ext cx="1559930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bus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.</a:t>
            </a:r>
          </a:p>
        </p:txBody>
      </p:sp>
      <p:sp>
        <p:nvSpPr>
          <p:cNvPr id="107" name="2">
            <a:extLst>
              <a:ext uri="{FF2B5EF4-FFF2-40B4-BE49-F238E27FC236}">
                <a16:creationId xmlns:a16="http://schemas.microsoft.com/office/drawing/2014/main" id="{EB836BEC-4691-9884-324A-F1B5D0EF6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963" y="2345833"/>
            <a:ext cx="1103691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She 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08" name="2">
            <a:extLst>
              <a:ext uri="{FF2B5EF4-FFF2-40B4-BE49-F238E27FC236}">
                <a16:creationId xmlns:a16="http://schemas.microsoft.com/office/drawing/2014/main" id="{9909DB62-497B-4A51-B27D-121D527D6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649" y="5207939"/>
            <a:ext cx="2465314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housework.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10" name="2">
            <a:extLst>
              <a:ext uri="{FF2B5EF4-FFF2-40B4-BE49-F238E27FC236}">
                <a16:creationId xmlns:a16="http://schemas.microsoft.com/office/drawing/2014/main" id="{E549785D-6D27-5D24-63C8-40BA95BAA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1848" y="5207939"/>
            <a:ext cx="1384589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t</a:t>
            </a:r>
            <a:r>
              <a:rPr lang="en-US" altLang="zh-CN" sz="3200" b="1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o do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111" name="2">
            <a:extLst>
              <a:ext uri="{FF2B5EF4-FFF2-40B4-BE49-F238E27FC236}">
                <a16:creationId xmlns:a16="http://schemas.microsoft.com/office/drawing/2014/main" id="{33237F33-176A-6D92-E144-580267479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591" y="5195176"/>
            <a:ext cx="1384589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help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12" name="2">
            <a:extLst>
              <a:ext uri="{FF2B5EF4-FFF2-40B4-BE49-F238E27FC236}">
                <a16:creationId xmlns:a16="http://schemas.microsoft.com/office/drawing/2014/main" id="{022F7A49-0F27-D653-D910-16C631D33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4784" y="5219711"/>
            <a:ext cx="1384589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I</a:t>
            </a:r>
          </a:p>
        </p:txBody>
      </p:sp>
      <p:sp>
        <p:nvSpPr>
          <p:cNvPr id="113" name="3">
            <a:extLst>
              <a:ext uri="{FF2B5EF4-FFF2-40B4-BE49-F238E27FC236}">
                <a16:creationId xmlns:a16="http://schemas.microsoft.com/office/drawing/2014/main" id="{D029D419-27E4-871A-2374-F31F57BB4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4816" y="2313211"/>
            <a:ext cx="1244140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by</a:t>
            </a:r>
          </a:p>
        </p:txBody>
      </p:sp>
      <p:pic>
        <p:nvPicPr>
          <p:cNvPr id="2" name="Picture 2" descr="Writing Gif">
            <a:extLst>
              <a:ext uri="{FF2B5EF4-FFF2-40B4-BE49-F238E27FC236}">
                <a16:creationId xmlns:a16="http://schemas.microsoft.com/office/drawing/2014/main" id="{B4A69BBA-C0EA-35D5-0452-81B238F1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001" y="4821863"/>
            <a:ext cx="1885120" cy="188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2">
            <a:extLst>
              <a:ext uri="{FF2B5EF4-FFF2-40B4-BE49-F238E27FC236}">
                <a16:creationId xmlns:a16="http://schemas.microsoft.com/office/drawing/2014/main" id="{96D1C0B6-0EE1-30B7-AFFB-F3DB27171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0610" y="5198964"/>
            <a:ext cx="1681793" cy="8540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y mom</a:t>
            </a:r>
          </a:p>
        </p:txBody>
      </p:sp>
    </p:spTree>
    <p:extLst>
      <p:ext uri="{BB962C8B-B14F-4D97-AF65-F5344CB8AC3E}">
        <p14:creationId xmlns:p14="http://schemas.microsoft.com/office/powerpoint/2010/main" val="291387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0"/>
                            </p:stCondLst>
                            <p:childTnLst>
                              <p:par>
                                <p:cTn id="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6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500"/>
                            </p:stCondLst>
                            <p:childTnLst>
                              <p:par>
                                <p:cTn id="6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500"/>
                            </p:stCondLst>
                            <p:childTnLst>
                              <p:par>
                                <p:cTn id="6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500"/>
                            </p:stCondLst>
                            <p:childTnLst>
                              <p:par>
                                <p:cTn id="6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0"/>
                            </p:stCondLst>
                            <p:childTnLst>
                              <p:par>
                                <p:cTn id="7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500"/>
                            </p:stCondLst>
                            <p:childTnLst>
                              <p:par>
                                <p:cTn id="7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4500"/>
                            </p:stCondLst>
                            <p:childTnLst>
                              <p:par>
                                <p:cTn id="7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500"/>
                            </p:stCondLst>
                            <p:childTnLst>
                              <p:par>
                                <p:cTn id="8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6500"/>
                            </p:stCondLst>
                            <p:childTnLst>
                              <p:par>
                                <p:cTn id="8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7500"/>
                            </p:stCondLst>
                            <p:childTnLst>
                              <p:par>
                                <p:cTn id="8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8500"/>
                            </p:stCondLst>
                            <p:childTnLst>
                              <p:par>
                                <p:cTn id="9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9500"/>
                            </p:stCondLst>
                            <p:childTnLst>
                              <p:par>
                                <p:cTn id="9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500"/>
                            </p:stCondLst>
                            <p:childTnLst>
                              <p:par>
                                <p:cTn id="9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1500"/>
                            </p:stCondLst>
                            <p:childTnLst>
                              <p:par>
                                <p:cTn id="9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4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0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3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6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2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5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1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4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7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0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3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6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9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82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5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8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91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4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9 Grupo"/>
          <p:cNvGrpSpPr/>
          <p:nvPr/>
        </p:nvGrpSpPr>
        <p:grpSpPr>
          <a:xfrm flipH="1">
            <a:off x="7686414" y="188641"/>
            <a:ext cx="2802075" cy="1797865"/>
            <a:chOff x="3527777" y="3440221"/>
            <a:chExt cx="3005742" cy="2146683"/>
          </a:xfrm>
        </p:grpSpPr>
        <p:pic>
          <p:nvPicPr>
            <p:cNvPr id="9" name="Picture 8" descr="http://img1.wikia.nocookie.net/__cb20120918191718/hiddenchronicles/images/5/56/Marketplace_Burmese_Boat-icon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69"/>
            <a:stretch/>
          </p:blipFill>
          <p:spPr bwMode="auto">
            <a:xfrm rot="676109">
              <a:off x="3527777" y="3440221"/>
              <a:ext cx="2770477" cy="21147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4 Grupo"/>
            <p:cNvGrpSpPr/>
            <p:nvPr/>
          </p:nvGrpSpPr>
          <p:grpSpPr>
            <a:xfrm>
              <a:off x="3563888" y="3649892"/>
              <a:ext cx="2969631" cy="1937012"/>
              <a:chOff x="3688246" y="3547542"/>
              <a:chExt cx="2969631" cy="1937012"/>
            </a:xfrm>
          </p:grpSpPr>
          <p:pic>
            <p:nvPicPr>
              <p:cNvPr id="6" name="Picture 18" descr="http://th03.deviantart.net/fs70/PRE/f/2012/340/f/2/__vue__vob____carabiniery___italian_fisherman_by_3dexile-d5n87q5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433" b="100000" l="24013" r="92863">
                            <a14:foregroundMark x1="43409" y1="23433" x2="42653" y2="26567"/>
                            <a14:foregroundMark x1="46935" y1="30597" x2="46096" y2="33134"/>
                            <a14:foregroundMark x1="68514" y1="28507" x2="62301" y2="37761"/>
                            <a14:foregroundMark x1="88077" y1="8657" x2="89253" y2="8657"/>
                            <a14:foregroundMark x1="56821" y1="32911" x2="59668" y2="34810"/>
                            <a14:foregroundMark x1="57058" y1="47046" x2="58482" y2="44515"/>
                            <a14:foregroundMark x1="58837" y1="44726" x2="61566" y2="39241"/>
                            <a14:foregroundMark x1="72242" y1="22574" x2="75919" y2="16667"/>
                            <a14:foregroundMark x1="76987" y1="16034" x2="80546" y2="12236"/>
                            <a14:foregroundMark x1="81139" y1="11603" x2="84935" y2="9916"/>
                            <a14:foregroundMark x1="85172" y1="9916" x2="87544" y2="9072"/>
                            <a14:backgroundMark x1="37531" y1="74776" x2="37531" y2="74776"/>
                            <a14:backgroundMark x1="38119" y1="75224" x2="38035" y2="76119"/>
                            <a14:backgroundMark x1="48363" y1="82239" x2="48783" y2="841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9" r="6309" b="26566"/>
              <a:stretch/>
            </p:blipFill>
            <p:spPr bwMode="auto">
              <a:xfrm>
                <a:off x="4365090" y="3547542"/>
                <a:ext cx="2292787" cy="1355182"/>
              </a:xfrm>
              <a:prstGeom prst="rect">
                <a:avLst/>
              </a:prstGeom>
              <a:noFill/>
              <a:effectLst>
                <a:outerShdw blurRad="76200" dist="50800" dir="16500000" sy="23000" kx="-1200000" algn="bl" rotWithShape="0">
                  <a:prstClr val="black">
                    <a:alpha val="38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7 Forma libre"/>
              <p:cNvSpPr/>
              <p:nvPr/>
            </p:nvSpPr>
            <p:spPr>
              <a:xfrm rot="20870899">
                <a:off x="3688246" y="4837697"/>
                <a:ext cx="2431808" cy="646857"/>
              </a:xfrm>
              <a:custGeom>
                <a:avLst/>
                <a:gdLst>
                  <a:gd name="connsiteX0" fmla="*/ 11289 w 2297530"/>
                  <a:gd name="connsiteY0" fmla="*/ 192058 h 748100"/>
                  <a:gd name="connsiteX1" fmla="*/ 112889 w 2297530"/>
                  <a:gd name="connsiteY1" fmla="*/ 458758 h 748100"/>
                  <a:gd name="connsiteX2" fmla="*/ 824089 w 2297530"/>
                  <a:gd name="connsiteY2" fmla="*/ 611158 h 748100"/>
                  <a:gd name="connsiteX3" fmla="*/ 1446389 w 2297530"/>
                  <a:gd name="connsiteY3" fmla="*/ 725458 h 748100"/>
                  <a:gd name="connsiteX4" fmla="*/ 1738489 w 2297530"/>
                  <a:gd name="connsiteY4" fmla="*/ 738158 h 748100"/>
                  <a:gd name="connsiteX5" fmla="*/ 2068689 w 2297530"/>
                  <a:gd name="connsiteY5" fmla="*/ 611158 h 748100"/>
                  <a:gd name="connsiteX6" fmla="*/ 2297289 w 2297530"/>
                  <a:gd name="connsiteY6" fmla="*/ 446058 h 748100"/>
                  <a:gd name="connsiteX7" fmla="*/ 2094089 w 2297530"/>
                  <a:gd name="connsiteY7" fmla="*/ 280958 h 748100"/>
                  <a:gd name="connsiteX8" fmla="*/ 1357489 w 2297530"/>
                  <a:gd name="connsiteY8" fmla="*/ 103158 h 748100"/>
                  <a:gd name="connsiteX9" fmla="*/ 633589 w 2297530"/>
                  <a:gd name="connsiteY9" fmla="*/ 1558 h 748100"/>
                  <a:gd name="connsiteX10" fmla="*/ 125589 w 2297530"/>
                  <a:gd name="connsiteY10" fmla="*/ 179358 h 748100"/>
                  <a:gd name="connsiteX0" fmla="*/ 11289 w 2297530"/>
                  <a:gd name="connsiteY0" fmla="*/ 192058 h 726581"/>
                  <a:gd name="connsiteX1" fmla="*/ 112889 w 2297530"/>
                  <a:gd name="connsiteY1" fmla="*/ 458758 h 726581"/>
                  <a:gd name="connsiteX2" fmla="*/ 824089 w 2297530"/>
                  <a:gd name="connsiteY2" fmla="*/ 611158 h 726581"/>
                  <a:gd name="connsiteX3" fmla="*/ 1446389 w 2297530"/>
                  <a:gd name="connsiteY3" fmla="*/ 725458 h 726581"/>
                  <a:gd name="connsiteX4" fmla="*/ 1716261 w 2297530"/>
                  <a:gd name="connsiteY4" fmla="*/ 541374 h 726581"/>
                  <a:gd name="connsiteX5" fmla="*/ 2068689 w 2297530"/>
                  <a:gd name="connsiteY5" fmla="*/ 611158 h 726581"/>
                  <a:gd name="connsiteX6" fmla="*/ 2297289 w 2297530"/>
                  <a:gd name="connsiteY6" fmla="*/ 446058 h 726581"/>
                  <a:gd name="connsiteX7" fmla="*/ 2094089 w 2297530"/>
                  <a:gd name="connsiteY7" fmla="*/ 280958 h 726581"/>
                  <a:gd name="connsiteX8" fmla="*/ 1357489 w 2297530"/>
                  <a:gd name="connsiteY8" fmla="*/ 103158 h 726581"/>
                  <a:gd name="connsiteX9" fmla="*/ 633589 w 2297530"/>
                  <a:gd name="connsiteY9" fmla="*/ 1558 h 726581"/>
                  <a:gd name="connsiteX10" fmla="*/ 125589 w 2297530"/>
                  <a:gd name="connsiteY10" fmla="*/ 179358 h 726581"/>
                  <a:gd name="connsiteX0" fmla="*/ 11289 w 2297530"/>
                  <a:gd name="connsiteY0" fmla="*/ 192058 h 725828"/>
                  <a:gd name="connsiteX1" fmla="*/ 112889 w 2297530"/>
                  <a:gd name="connsiteY1" fmla="*/ 458758 h 725828"/>
                  <a:gd name="connsiteX2" fmla="*/ 824089 w 2297530"/>
                  <a:gd name="connsiteY2" fmla="*/ 611158 h 725828"/>
                  <a:gd name="connsiteX3" fmla="*/ 1446389 w 2297530"/>
                  <a:gd name="connsiteY3" fmla="*/ 725458 h 725828"/>
                  <a:gd name="connsiteX4" fmla="*/ 1402591 w 2297530"/>
                  <a:gd name="connsiteY4" fmla="*/ 573201 h 725828"/>
                  <a:gd name="connsiteX5" fmla="*/ 1716261 w 2297530"/>
                  <a:gd name="connsiteY5" fmla="*/ 541374 h 725828"/>
                  <a:gd name="connsiteX6" fmla="*/ 2068689 w 2297530"/>
                  <a:gd name="connsiteY6" fmla="*/ 611158 h 725828"/>
                  <a:gd name="connsiteX7" fmla="*/ 2297289 w 2297530"/>
                  <a:gd name="connsiteY7" fmla="*/ 446058 h 725828"/>
                  <a:gd name="connsiteX8" fmla="*/ 2094089 w 2297530"/>
                  <a:gd name="connsiteY8" fmla="*/ 280958 h 725828"/>
                  <a:gd name="connsiteX9" fmla="*/ 1357489 w 2297530"/>
                  <a:gd name="connsiteY9" fmla="*/ 103158 h 725828"/>
                  <a:gd name="connsiteX10" fmla="*/ 633589 w 2297530"/>
                  <a:gd name="connsiteY10" fmla="*/ 1558 h 725828"/>
                  <a:gd name="connsiteX11" fmla="*/ 125589 w 2297530"/>
                  <a:gd name="connsiteY11" fmla="*/ 179358 h 725828"/>
                  <a:gd name="connsiteX0" fmla="*/ 11289 w 2297530"/>
                  <a:gd name="connsiteY0" fmla="*/ 192058 h 617979"/>
                  <a:gd name="connsiteX1" fmla="*/ 112889 w 2297530"/>
                  <a:gd name="connsiteY1" fmla="*/ 458758 h 617979"/>
                  <a:gd name="connsiteX2" fmla="*/ 824089 w 2297530"/>
                  <a:gd name="connsiteY2" fmla="*/ 611158 h 617979"/>
                  <a:gd name="connsiteX3" fmla="*/ 1226732 w 2297530"/>
                  <a:gd name="connsiteY3" fmla="*/ 589698 h 617979"/>
                  <a:gd name="connsiteX4" fmla="*/ 1402591 w 2297530"/>
                  <a:gd name="connsiteY4" fmla="*/ 573201 h 617979"/>
                  <a:gd name="connsiteX5" fmla="*/ 1716261 w 2297530"/>
                  <a:gd name="connsiteY5" fmla="*/ 541374 h 617979"/>
                  <a:gd name="connsiteX6" fmla="*/ 2068689 w 2297530"/>
                  <a:gd name="connsiteY6" fmla="*/ 611158 h 617979"/>
                  <a:gd name="connsiteX7" fmla="*/ 2297289 w 2297530"/>
                  <a:gd name="connsiteY7" fmla="*/ 446058 h 617979"/>
                  <a:gd name="connsiteX8" fmla="*/ 2094089 w 2297530"/>
                  <a:gd name="connsiteY8" fmla="*/ 280958 h 617979"/>
                  <a:gd name="connsiteX9" fmla="*/ 1357489 w 2297530"/>
                  <a:gd name="connsiteY9" fmla="*/ 103158 h 617979"/>
                  <a:gd name="connsiteX10" fmla="*/ 633589 w 2297530"/>
                  <a:gd name="connsiteY10" fmla="*/ 1558 h 617979"/>
                  <a:gd name="connsiteX11" fmla="*/ 125589 w 2297530"/>
                  <a:gd name="connsiteY11" fmla="*/ 179358 h 617979"/>
                  <a:gd name="connsiteX0" fmla="*/ 11062 w 2297303"/>
                  <a:gd name="connsiteY0" fmla="*/ 192058 h 613255"/>
                  <a:gd name="connsiteX1" fmla="*/ 112662 w 2297303"/>
                  <a:gd name="connsiteY1" fmla="*/ 458758 h 613255"/>
                  <a:gd name="connsiteX2" fmla="*/ 817676 w 2297303"/>
                  <a:gd name="connsiteY2" fmla="*/ 520204 h 613255"/>
                  <a:gd name="connsiteX3" fmla="*/ 1226505 w 2297303"/>
                  <a:gd name="connsiteY3" fmla="*/ 589698 h 613255"/>
                  <a:gd name="connsiteX4" fmla="*/ 1402364 w 2297303"/>
                  <a:gd name="connsiteY4" fmla="*/ 573201 h 613255"/>
                  <a:gd name="connsiteX5" fmla="*/ 1716034 w 2297303"/>
                  <a:gd name="connsiteY5" fmla="*/ 541374 h 613255"/>
                  <a:gd name="connsiteX6" fmla="*/ 2068462 w 2297303"/>
                  <a:gd name="connsiteY6" fmla="*/ 611158 h 613255"/>
                  <a:gd name="connsiteX7" fmla="*/ 2297062 w 2297303"/>
                  <a:gd name="connsiteY7" fmla="*/ 446058 h 613255"/>
                  <a:gd name="connsiteX8" fmla="*/ 2093862 w 2297303"/>
                  <a:gd name="connsiteY8" fmla="*/ 280958 h 613255"/>
                  <a:gd name="connsiteX9" fmla="*/ 1357262 w 2297303"/>
                  <a:gd name="connsiteY9" fmla="*/ 103158 h 613255"/>
                  <a:gd name="connsiteX10" fmla="*/ 633362 w 2297303"/>
                  <a:gd name="connsiteY10" fmla="*/ 1558 h 613255"/>
                  <a:gd name="connsiteX11" fmla="*/ 125362 w 2297303"/>
                  <a:gd name="connsiteY11" fmla="*/ 179358 h 613255"/>
                  <a:gd name="connsiteX0" fmla="*/ 11062 w 2297303"/>
                  <a:gd name="connsiteY0" fmla="*/ 192058 h 613255"/>
                  <a:gd name="connsiteX1" fmla="*/ 112662 w 2297303"/>
                  <a:gd name="connsiteY1" fmla="*/ 458758 h 613255"/>
                  <a:gd name="connsiteX2" fmla="*/ 817676 w 2297303"/>
                  <a:gd name="connsiteY2" fmla="*/ 520204 h 613255"/>
                  <a:gd name="connsiteX3" fmla="*/ 1173633 w 2297303"/>
                  <a:gd name="connsiteY3" fmla="*/ 538000 h 613255"/>
                  <a:gd name="connsiteX4" fmla="*/ 1226505 w 2297303"/>
                  <a:gd name="connsiteY4" fmla="*/ 589698 h 613255"/>
                  <a:gd name="connsiteX5" fmla="*/ 1402364 w 2297303"/>
                  <a:gd name="connsiteY5" fmla="*/ 573201 h 613255"/>
                  <a:gd name="connsiteX6" fmla="*/ 1716034 w 2297303"/>
                  <a:gd name="connsiteY6" fmla="*/ 541374 h 613255"/>
                  <a:gd name="connsiteX7" fmla="*/ 2068462 w 2297303"/>
                  <a:gd name="connsiteY7" fmla="*/ 611158 h 613255"/>
                  <a:gd name="connsiteX8" fmla="*/ 2297062 w 2297303"/>
                  <a:gd name="connsiteY8" fmla="*/ 446058 h 613255"/>
                  <a:gd name="connsiteX9" fmla="*/ 2093862 w 2297303"/>
                  <a:gd name="connsiteY9" fmla="*/ 280958 h 613255"/>
                  <a:gd name="connsiteX10" fmla="*/ 1357262 w 2297303"/>
                  <a:gd name="connsiteY10" fmla="*/ 103158 h 613255"/>
                  <a:gd name="connsiteX11" fmla="*/ 633362 w 2297303"/>
                  <a:gd name="connsiteY11" fmla="*/ 1558 h 613255"/>
                  <a:gd name="connsiteX12" fmla="*/ 125362 w 2297303"/>
                  <a:gd name="connsiteY12" fmla="*/ 179358 h 613255"/>
                  <a:gd name="connsiteX0" fmla="*/ 11062 w 2297303"/>
                  <a:gd name="connsiteY0" fmla="*/ 192058 h 611441"/>
                  <a:gd name="connsiteX1" fmla="*/ 112662 w 2297303"/>
                  <a:gd name="connsiteY1" fmla="*/ 458758 h 611441"/>
                  <a:gd name="connsiteX2" fmla="*/ 817676 w 2297303"/>
                  <a:gd name="connsiteY2" fmla="*/ 520204 h 611441"/>
                  <a:gd name="connsiteX3" fmla="*/ 1173633 w 2297303"/>
                  <a:gd name="connsiteY3" fmla="*/ 538000 h 611441"/>
                  <a:gd name="connsiteX4" fmla="*/ 1226505 w 2297303"/>
                  <a:gd name="connsiteY4" fmla="*/ 589698 h 611441"/>
                  <a:gd name="connsiteX5" fmla="*/ 1402364 w 2297303"/>
                  <a:gd name="connsiteY5" fmla="*/ 573201 h 611441"/>
                  <a:gd name="connsiteX6" fmla="*/ 1716034 w 2297303"/>
                  <a:gd name="connsiteY6" fmla="*/ 541374 h 611441"/>
                  <a:gd name="connsiteX7" fmla="*/ 1907531 w 2297303"/>
                  <a:gd name="connsiteY7" fmla="*/ 487114 h 611441"/>
                  <a:gd name="connsiteX8" fmla="*/ 2068462 w 2297303"/>
                  <a:gd name="connsiteY8" fmla="*/ 611158 h 611441"/>
                  <a:gd name="connsiteX9" fmla="*/ 2297062 w 2297303"/>
                  <a:gd name="connsiteY9" fmla="*/ 446058 h 611441"/>
                  <a:gd name="connsiteX10" fmla="*/ 2093862 w 2297303"/>
                  <a:gd name="connsiteY10" fmla="*/ 280958 h 611441"/>
                  <a:gd name="connsiteX11" fmla="*/ 1357262 w 2297303"/>
                  <a:gd name="connsiteY11" fmla="*/ 103158 h 611441"/>
                  <a:gd name="connsiteX12" fmla="*/ 633362 w 2297303"/>
                  <a:gd name="connsiteY12" fmla="*/ 1558 h 611441"/>
                  <a:gd name="connsiteX13" fmla="*/ 125362 w 2297303"/>
                  <a:gd name="connsiteY13" fmla="*/ 179358 h 611441"/>
                  <a:gd name="connsiteX0" fmla="*/ 11062 w 2297458"/>
                  <a:gd name="connsiteY0" fmla="*/ 192058 h 595334"/>
                  <a:gd name="connsiteX1" fmla="*/ 112662 w 2297458"/>
                  <a:gd name="connsiteY1" fmla="*/ 458758 h 595334"/>
                  <a:gd name="connsiteX2" fmla="*/ 817676 w 2297458"/>
                  <a:gd name="connsiteY2" fmla="*/ 520204 h 595334"/>
                  <a:gd name="connsiteX3" fmla="*/ 1173633 w 2297458"/>
                  <a:gd name="connsiteY3" fmla="*/ 538000 h 595334"/>
                  <a:gd name="connsiteX4" fmla="*/ 1226505 w 2297458"/>
                  <a:gd name="connsiteY4" fmla="*/ 589698 h 595334"/>
                  <a:gd name="connsiteX5" fmla="*/ 1402364 w 2297458"/>
                  <a:gd name="connsiteY5" fmla="*/ 573201 h 595334"/>
                  <a:gd name="connsiteX6" fmla="*/ 1716034 w 2297458"/>
                  <a:gd name="connsiteY6" fmla="*/ 541374 h 595334"/>
                  <a:gd name="connsiteX7" fmla="*/ 1907531 w 2297458"/>
                  <a:gd name="connsiteY7" fmla="*/ 487114 h 595334"/>
                  <a:gd name="connsiteX8" fmla="*/ 2060532 w 2297458"/>
                  <a:gd name="connsiteY8" fmla="*/ 468606 h 595334"/>
                  <a:gd name="connsiteX9" fmla="*/ 2297062 w 2297458"/>
                  <a:gd name="connsiteY9" fmla="*/ 446058 h 595334"/>
                  <a:gd name="connsiteX10" fmla="*/ 2093862 w 2297458"/>
                  <a:gd name="connsiteY10" fmla="*/ 280958 h 595334"/>
                  <a:gd name="connsiteX11" fmla="*/ 1357262 w 2297458"/>
                  <a:gd name="connsiteY11" fmla="*/ 103158 h 595334"/>
                  <a:gd name="connsiteX12" fmla="*/ 633362 w 2297458"/>
                  <a:gd name="connsiteY12" fmla="*/ 1558 h 595334"/>
                  <a:gd name="connsiteX13" fmla="*/ 125362 w 2297458"/>
                  <a:gd name="connsiteY13" fmla="*/ 179358 h 595334"/>
                  <a:gd name="connsiteX0" fmla="*/ 11062 w 2298065"/>
                  <a:gd name="connsiteY0" fmla="*/ 192058 h 595334"/>
                  <a:gd name="connsiteX1" fmla="*/ 112662 w 2298065"/>
                  <a:gd name="connsiteY1" fmla="*/ 458758 h 595334"/>
                  <a:gd name="connsiteX2" fmla="*/ 817676 w 2298065"/>
                  <a:gd name="connsiteY2" fmla="*/ 520204 h 595334"/>
                  <a:gd name="connsiteX3" fmla="*/ 1173633 w 2298065"/>
                  <a:gd name="connsiteY3" fmla="*/ 538000 h 595334"/>
                  <a:gd name="connsiteX4" fmla="*/ 1226505 w 2298065"/>
                  <a:gd name="connsiteY4" fmla="*/ 589698 h 595334"/>
                  <a:gd name="connsiteX5" fmla="*/ 1402364 w 2298065"/>
                  <a:gd name="connsiteY5" fmla="*/ 573201 h 595334"/>
                  <a:gd name="connsiteX6" fmla="*/ 1716034 w 2298065"/>
                  <a:gd name="connsiteY6" fmla="*/ 541374 h 595334"/>
                  <a:gd name="connsiteX7" fmla="*/ 1907531 w 2298065"/>
                  <a:gd name="connsiteY7" fmla="*/ 487114 h 595334"/>
                  <a:gd name="connsiteX8" fmla="*/ 2060532 w 2298065"/>
                  <a:gd name="connsiteY8" fmla="*/ 468606 h 595334"/>
                  <a:gd name="connsiteX9" fmla="*/ 2297062 w 2298065"/>
                  <a:gd name="connsiteY9" fmla="*/ 446058 h 595334"/>
                  <a:gd name="connsiteX10" fmla="*/ 2143593 w 2298065"/>
                  <a:gd name="connsiteY10" fmla="*/ 370161 h 595334"/>
                  <a:gd name="connsiteX11" fmla="*/ 2093862 w 2298065"/>
                  <a:gd name="connsiteY11" fmla="*/ 280958 h 595334"/>
                  <a:gd name="connsiteX12" fmla="*/ 1357262 w 2298065"/>
                  <a:gd name="connsiteY12" fmla="*/ 103158 h 595334"/>
                  <a:gd name="connsiteX13" fmla="*/ 633362 w 2298065"/>
                  <a:gd name="connsiteY13" fmla="*/ 1558 h 595334"/>
                  <a:gd name="connsiteX14" fmla="*/ 125362 w 2298065"/>
                  <a:gd name="connsiteY14" fmla="*/ 179358 h 595334"/>
                  <a:gd name="connsiteX0" fmla="*/ 11062 w 2158289"/>
                  <a:gd name="connsiteY0" fmla="*/ 192058 h 595334"/>
                  <a:gd name="connsiteX1" fmla="*/ 112662 w 2158289"/>
                  <a:gd name="connsiteY1" fmla="*/ 458758 h 595334"/>
                  <a:gd name="connsiteX2" fmla="*/ 817676 w 2158289"/>
                  <a:gd name="connsiteY2" fmla="*/ 520204 h 595334"/>
                  <a:gd name="connsiteX3" fmla="*/ 1173633 w 2158289"/>
                  <a:gd name="connsiteY3" fmla="*/ 538000 h 595334"/>
                  <a:gd name="connsiteX4" fmla="*/ 1226505 w 2158289"/>
                  <a:gd name="connsiteY4" fmla="*/ 589698 h 595334"/>
                  <a:gd name="connsiteX5" fmla="*/ 1402364 w 2158289"/>
                  <a:gd name="connsiteY5" fmla="*/ 573201 h 595334"/>
                  <a:gd name="connsiteX6" fmla="*/ 1716034 w 2158289"/>
                  <a:gd name="connsiteY6" fmla="*/ 541374 h 595334"/>
                  <a:gd name="connsiteX7" fmla="*/ 1907531 w 2158289"/>
                  <a:gd name="connsiteY7" fmla="*/ 487114 h 595334"/>
                  <a:gd name="connsiteX8" fmla="*/ 2060532 w 2158289"/>
                  <a:gd name="connsiteY8" fmla="*/ 468606 h 595334"/>
                  <a:gd name="connsiteX9" fmla="*/ 2121264 w 2158289"/>
                  <a:gd name="connsiteY9" fmla="*/ 409160 h 595334"/>
                  <a:gd name="connsiteX10" fmla="*/ 2143593 w 2158289"/>
                  <a:gd name="connsiteY10" fmla="*/ 370161 h 595334"/>
                  <a:gd name="connsiteX11" fmla="*/ 2093862 w 2158289"/>
                  <a:gd name="connsiteY11" fmla="*/ 280958 h 595334"/>
                  <a:gd name="connsiteX12" fmla="*/ 1357262 w 2158289"/>
                  <a:gd name="connsiteY12" fmla="*/ 103158 h 595334"/>
                  <a:gd name="connsiteX13" fmla="*/ 633362 w 2158289"/>
                  <a:gd name="connsiteY13" fmla="*/ 1558 h 595334"/>
                  <a:gd name="connsiteX14" fmla="*/ 125362 w 2158289"/>
                  <a:gd name="connsiteY14" fmla="*/ 179358 h 595334"/>
                  <a:gd name="connsiteX0" fmla="*/ 4871 w 2152098"/>
                  <a:gd name="connsiteY0" fmla="*/ 192058 h 595334"/>
                  <a:gd name="connsiteX1" fmla="*/ 145104 w 2152098"/>
                  <a:gd name="connsiteY1" fmla="*/ 402827 h 595334"/>
                  <a:gd name="connsiteX2" fmla="*/ 811485 w 2152098"/>
                  <a:gd name="connsiteY2" fmla="*/ 520204 h 595334"/>
                  <a:gd name="connsiteX3" fmla="*/ 1167442 w 2152098"/>
                  <a:gd name="connsiteY3" fmla="*/ 538000 h 595334"/>
                  <a:gd name="connsiteX4" fmla="*/ 1220314 w 2152098"/>
                  <a:gd name="connsiteY4" fmla="*/ 589698 h 595334"/>
                  <a:gd name="connsiteX5" fmla="*/ 1396173 w 2152098"/>
                  <a:gd name="connsiteY5" fmla="*/ 573201 h 595334"/>
                  <a:gd name="connsiteX6" fmla="*/ 1709843 w 2152098"/>
                  <a:gd name="connsiteY6" fmla="*/ 541374 h 595334"/>
                  <a:gd name="connsiteX7" fmla="*/ 1901340 w 2152098"/>
                  <a:gd name="connsiteY7" fmla="*/ 487114 h 595334"/>
                  <a:gd name="connsiteX8" fmla="*/ 2054341 w 2152098"/>
                  <a:gd name="connsiteY8" fmla="*/ 468606 h 595334"/>
                  <a:gd name="connsiteX9" fmla="*/ 2115073 w 2152098"/>
                  <a:gd name="connsiteY9" fmla="*/ 409160 h 595334"/>
                  <a:gd name="connsiteX10" fmla="*/ 2137402 w 2152098"/>
                  <a:gd name="connsiteY10" fmla="*/ 370161 h 595334"/>
                  <a:gd name="connsiteX11" fmla="*/ 2087671 w 2152098"/>
                  <a:gd name="connsiteY11" fmla="*/ 280958 h 595334"/>
                  <a:gd name="connsiteX12" fmla="*/ 1351071 w 2152098"/>
                  <a:gd name="connsiteY12" fmla="*/ 103158 h 595334"/>
                  <a:gd name="connsiteX13" fmla="*/ 627171 w 2152098"/>
                  <a:gd name="connsiteY13" fmla="*/ 1558 h 595334"/>
                  <a:gd name="connsiteX14" fmla="*/ 119171 w 2152098"/>
                  <a:gd name="connsiteY14" fmla="*/ 179358 h 595334"/>
                  <a:gd name="connsiteX0" fmla="*/ 4871 w 2152098"/>
                  <a:gd name="connsiteY0" fmla="*/ 192058 h 615888"/>
                  <a:gd name="connsiteX1" fmla="*/ 145104 w 2152098"/>
                  <a:gd name="connsiteY1" fmla="*/ 402827 h 615888"/>
                  <a:gd name="connsiteX2" fmla="*/ 811485 w 2152098"/>
                  <a:gd name="connsiteY2" fmla="*/ 520204 h 615888"/>
                  <a:gd name="connsiteX3" fmla="*/ 1098286 w 2152098"/>
                  <a:gd name="connsiteY3" fmla="*/ 613141 h 615888"/>
                  <a:gd name="connsiteX4" fmla="*/ 1220314 w 2152098"/>
                  <a:gd name="connsiteY4" fmla="*/ 589698 h 615888"/>
                  <a:gd name="connsiteX5" fmla="*/ 1396173 w 2152098"/>
                  <a:gd name="connsiteY5" fmla="*/ 573201 h 615888"/>
                  <a:gd name="connsiteX6" fmla="*/ 1709843 w 2152098"/>
                  <a:gd name="connsiteY6" fmla="*/ 541374 h 615888"/>
                  <a:gd name="connsiteX7" fmla="*/ 1901340 w 2152098"/>
                  <a:gd name="connsiteY7" fmla="*/ 487114 h 615888"/>
                  <a:gd name="connsiteX8" fmla="*/ 2054341 w 2152098"/>
                  <a:gd name="connsiteY8" fmla="*/ 468606 h 615888"/>
                  <a:gd name="connsiteX9" fmla="*/ 2115073 w 2152098"/>
                  <a:gd name="connsiteY9" fmla="*/ 409160 h 615888"/>
                  <a:gd name="connsiteX10" fmla="*/ 2137402 w 2152098"/>
                  <a:gd name="connsiteY10" fmla="*/ 370161 h 615888"/>
                  <a:gd name="connsiteX11" fmla="*/ 2087671 w 2152098"/>
                  <a:gd name="connsiteY11" fmla="*/ 280958 h 615888"/>
                  <a:gd name="connsiteX12" fmla="*/ 1351071 w 2152098"/>
                  <a:gd name="connsiteY12" fmla="*/ 103158 h 615888"/>
                  <a:gd name="connsiteX13" fmla="*/ 627171 w 2152098"/>
                  <a:gd name="connsiteY13" fmla="*/ 1558 h 615888"/>
                  <a:gd name="connsiteX14" fmla="*/ 119171 w 2152098"/>
                  <a:gd name="connsiteY14" fmla="*/ 179358 h 615888"/>
                  <a:gd name="connsiteX0" fmla="*/ 4871 w 2152098"/>
                  <a:gd name="connsiteY0" fmla="*/ 192058 h 594396"/>
                  <a:gd name="connsiteX1" fmla="*/ 145104 w 2152098"/>
                  <a:gd name="connsiteY1" fmla="*/ 402827 h 594396"/>
                  <a:gd name="connsiteX2" fmla="*/ 811485 w 2152098"/>
                  <a:gd name="connsiteY2" fmla="*/ 520204 h 594396"/>
                  <a:gd name="connsiteX3" fmla="*/ 1085985 w 2152098"/>
                  <a:gd name="connsiteY3" fmla="*/ 551723 h 594396"/>
                  <a:gd name="connsiteX4" fmla="*/ 1220314 w 2152098"/>
                  <a:gd name="connsiteY4" fmla="*/ 589698 h 594396"/>
                  <a:gd name="connsiteX5" fmla="*/ 1396173 w 2152098"/>
                  <a:gd name="connsiteY5" fmla="*/ 573201 h 594396"/>
                  <a:gd name="connsiteX6" fmla="*/ 1709843 w 2152098"/>
                  <a:gd name="connsiteY6" fmla="*/ 541374 h 594396"/>
                  <a:gd name="connsiteX7" fmla="*/ 1901340 w 2152098"/>
                  <a:gd name="connsiteY7" fmla="*/ 487114 h 594396"/>
                  <a:gd name="connsiteX8" fmla="*/ 2054341 w 2152098"/>
                  <a:gd name="connsiteY8" fmla="*/ 468606 h 594396"/>
                  <a:gd name="connsiteX9" fmla="*/ 2115073 w 2152098"/>
                  <a:gd name="connsiteY9" fmla="*/ 409160 h 594396"/>
                  <a:gd name="connsiteX10" fmla="*/ 2137402 w 2152098"/>
                  <a:gd name="connsiteY10" fmla="*/ 370161 h 594396"/>
                  <a:gd name="connsiteX11" fmla="*/ 2087671 w 2152098"/>
                  <a:gd name="connsiteY11" fmla="*/ 280958 h 594396"/>
                  <a:gd name="connsiteX12" fmla="*/ 1351071 w 2152098"/>
                  <a:gd name="connsiteY12" fmla="*/ 103158 h 594396"/>
                  <a:gd name="connsiteX13" fmla="*/ 627171 w 2152098"/>
                  <a:gd name="connsiteY13" fmla="*/ 1558 h 594396"/>
                  <a:gd name="connsiteX14" fmla="*/ 119171 w 2152098"/>
                  <a:gd name="connsiteY14" fmla="*/ 179358 h 594396"/>
                  <a:gd name="connsiteX0" fmla="*/ 4871 w 2152098"/>
                  <a:gd name="connsiteY0" fmla="*/ 192058 h 583010"/>
                  <a:gd name="connsiteX1" fmla="*/ 145104 w 2152098"/>
                  <a:gd name="connsiteY1" fmla="*/ 402827 h 583010"/>
                  <a:gd name="connsiteX2" fmla="*/ 811485 w 2152098"/>
                  <a:gd name="connsiteY2" fmla="*/ 520204 h 583010"/>
                  <a:gd name="connsiteX3" fmla="*/ 1085985 w 2152098"/>
                  <a:gd name="connsiteY3" fmla="*/ 551723 h 583010"/>
                  <a:gd name="connsiteX4" fmla="*/ 1229186 w 2152098"/>
                  <a:gd name="connsiteY4" fmla="*/ 549534 h 583010"/>
                  <a:gd name="connsiteX5" fmla="*/ 1396173 w 2152098"/>
                  <a:gd name="connsiteY5" fmla="*/ 573201 h 583010"/>
                  <a:gd name="connsiteX6" fmla="*/ 1709843 w 2152098"/>
                  <a:gd name="connsiteY6" fmla="*/ 541374 h 583010"/>
                  <a:gd name="connsiteX7" fmla="*/ 1901340 w 2152098"/>
                  <a:gd name="connsiteY7" fmla="*/ 487114 h 583010"/>
                  <a:gd name="connsiteX8" fmla="*/ 2054341 w 2152098"/>
                  <a:gd name="connsiteY8" fmla="*/ 468606 h 583010"/>
                  <a:gd name="connsiteX9" fmla="*/ 2115073 w 2152098"/>
                  <a:gd name="connsiteY9" fmla="*/ 409160 h 583010"/>
                  <a:gd name="connsiteX10" fmla="*/ 2137402 w 2152098"/>
                  <a:gd name="connsiteY10" fmla="*/ 370161 h 583010"/>
                  <a:gd name="connsiteX11" fmla="*/ 2087671 w 2152098"/>
                  <a:gd name="connsiteY11" fmla="*/ 280958 h 583010"/>
                  <a:gd name="connsiteX12" fmla="*/ 1351071 w 2152098"/>
                  <a:gd name="connsiteY12" fmla="*/ 103158 h 583010"/>
                  <a:gd name="connsiteX13" fmla="*/ 627171 w 2152098"/>
                  <a:gd name="connsiteY13" fmla="*/ 1558 h 583010"/>
                  <a:gd name="connsiteX14" fmla="*/ 119171 w 2152098"/>
                  <a:gd name="connsiteY14" fmla="*/ 179358 h 583010"/>
                  <a:gd name="connsiteX0" fmla="*/ 4871 w 2152098"/>
                  <a:gd name="connsiteY0" fmla="*/ 192058 h 583010"/>
                  <a:gd name="connsiteX1" fmla="*/ 145104 w 2152098"/>
                  <a:gd name="connsiteY1" fmla="*/ 402827 h 583010"/>
                  <a:gd name="connsiteX2" fmla="*/ 811485 w 2152098"/>
                  <a:gd name="connsiteY2" fmla="*/ 520204 h 583010"/>
                  <a:gd name="connsiteX3" fmla="*/ 1085985 w 2152098"/>
                  <a:gd name="connsiteY3" fmla="*/ 551723 h 583010"/>
                  <a:gd name="connsiteX4" fmla="*/ 1229186 w 2152098"/>
                  <a:gd name="connsiteY4" fmla="*/ 549534 h 583010"/>
                  <a:gd name="connsiteX5" fmla="*/ 1396173 w 2152098"/>
                  <a:gd name="connsiteY5" fmla="*/ 573201 h 583010"/>
                  <a:gd name="connsiteX6" fmla="*/ 1698685 w 2152098"/>
                  <a:gd name="connsiteY6" fmla="*/ 513816 h 583010"/>
                  <a:gd name="connsiteX7" fmla="*/ 1901340 w 2152098"/>
                  <a:gd name="connsiteY7" fmla="*/ 487114 h 583010"/>
                  <a:gd name="connsiteX8" fmla="*/ 2054341 w 2152098"/>
                  <a:gd name="connsiteY8" fmla="*/ 468606 h 583010"/>
                  <a:gd name="connsiteX9" fmla="*/ 2115073 w 2152098"/>
                  <a:gd name="connsiteY9" fmla="*/ 409160 h 583010"/>
                  <a:gd name="connsiteX10" fmla="*/ 2137402 w 2152098"/>
                  <a:gd name="connsiteY10" fmla="*/ 370161 h 583010"/>
                  <a:gd name="connsiteX11" fmla="*/ 2087671 w 2152098"/>
                  <a:gd name="connsiteY11" fmla="*/ 280958 h 583010"/>
                  <a:gd name="connsiteX12" fmla="*/ 1351071 w 2152098"/>
                  <a:gd name="connsiteY12" fmla="*/ 103158 h 583010"/>
                  <a:gd name="connsiteX13" fmla="*/ 627171 w 2152098"/>
                  <a:gd name="connsiteY13" fmla="*/ 1558 h 583010"/>
                  <a:gd name="connsiteX14" fmla="*/ 119171 w 2152098"/>
                  <a:gd name="connsiteY14" fmla="*/ 179358 h 583010"/>
                  <a:gd name="connsiteX0" fmla="*/ 4871 w 2152098"/>
                  <a:gd name="connsiteY0" fmla="*/ 192058 h 562752"/>
                  <a:gd name="connsiteX1" fmla="*/ 145104 w 2152098"/>
                  <a:gd name="connsiteY1" fmla="*/ 402827 h 562752"/>
                  <a:gd name="connsiteX2" fmla="*/ 811485 w 2152098"/>
                  <a:gd name="connsiteY2" fmla="*/ 520204 h 562752"/>
                  <a:gd name="connsiteX3" fmla="*/ 1085985 w 2152098"/>
                  <a:gd name="connsiteY3" fmla="*/ 551723 h 562752"/>
                  <a:gd name="connsiteX4" fmla="*/ 1229186 w 2152098"/>
                  <a:gd name="connsiteY4" fmla="*/ 549534 h 562752"/>
                  <a:gd name="connsiteX5" fmla="*/ 1401496 w 2152098"/>
                  <a:gd name="connsiteY5" fmla="*/ 549102 h 562752"/>
                  <a:gd name="connsiteX6" fmla="*/ 1698685 w 2152098"/>
                  <a:gd name="connsiteY6" fmla="*/ 513816 h 562752"/>
                  <a:gd name="connsiteX7" fmla="*/ 1901340 w 2152098"/>
                  <a:gd name="connsiteY7" fmla="*/ 487114 h 562752"/>
                  <a:gd name="connsiteX8" fmla="*/ 2054341 w 2152098"/>
                  <a:gd name="connsiteY8" fmla="*/ 468606 h 562752"/>
                  <a:gd name="connsiteX9" fmla="*/ 2115073 w 2152098"/>
                  <a:gd name="connsiteY9" fmla="*/ 409160 h 562752"/>
                  <a:gd name="connsiteX10" fmla="*/ 2137402 w 2152098"/>
                  <a:gd name="connsiteY10" fmla="*/ 370161 h 562752"/>
                  <a:gd name="connsiteX11" fmla="*/ 2087671 w 2152098"/>
                  <a:gd name="connsiteY11" fmla="*/ 280958 h 562752"/>
                  <a:gd name="connsiteX12" fmla="*/ 1351071 w 2152098"/>
                  <a:gd name="connsiteY12" fmla="*/ 103158 h 562752"/>
                  <a:gd name="connsiteX13" fmla="*/ 627171 w 2152098"/>
                  <a:gd name="connsiteY13" fmla="*/ 1558 h 562752"/>
                  <a:gd name="connsiteX14" fmla="*/ 119171 w 2152098"/>
                  <a:gd name="connsiteY14" fmla="*/ 179358 h 562752"/>
                  <a:gd name="connsiteX0" fmla="*/ 4871 w 2152098"/>
                  <a:gd name="connsiteY0" fmla="*/ 192058 h 557723"/>
                  <a:gd name="connsiteX1" fmla="*/ 145104 w 2152098"/>
                  <a:gd name="connsiteY1" fmla="*/ 402827 h 557723"/>
                  <a:gd name="connsiteX2" fmla="*/ 811485 w 2152098"/>
                  <a:gd name="connsiteY2" fmla="*/ 520204 h 557723"/>
                  <a:gd name="connsiteX3" fmla="*/ 1085985 w 2152098"/>
                  <a:gd name="connsiteY3" fmla="*/ 551723 h 557723"/>
                  <a:gd name="connsiteX4" fmla="*/ 1229186 w 2152098"/>
                  <a:gd name="connsiteY4" fmla="*/ 549534 h 557723"/>
                  <a:gd name="connsiteX5" fmla="*/ 1400353 w 2152098"/>
                  <a:gd name="connsiteY5" fmla="*/ 515241 h 557723"/>
                  <a:gd name="connsiteX6" fmla="*/ 1698685 w 2152098"/>
                  <a:gd name="connsiteY6" fmla="*/ 513816 h 557723"/>
                  <a:gd name="connsiteX7" fmla="*/ 1901340 w 2152098"/>
                  <a:gd name="connsiteY7" fmla="*/ 487114 h 557723"/>
                  <a:gd name="connsiteX8" fmla="*/ 2054341 w 2152098"/>
                  <a:gd name="connsiteY8" fmla="*/ 468606 h 557723"/>
                  <a:gd name="connsiteX9" fmla="*/ 2115073 w 2152098"/>
                  <a:gd name="connsiteY9" fmla="*/ 409160 h 557723"/>
                  <a:gd name="connsiteX10" fmla="*/ 2137402 w 2152098"/>
                  <a:gd name="connsiteY10" fmla="*/ 370161 h 557723"/>
                  <a:gd name="connsiteX11" fmla="*/ 2087671 w 2152098"/>
                  <a:gd name="connsiteY11" fmla="*/ 280958 h 557723"/>
                  <a:gd name="connsiteX12" fmla="*/ 1351071 w 2152098"/>
                  <a:gd name="connsiteY12" fmla="*/ 103158 h 557723"/>
                  <a:gd name="connsiteX13" fmla="*/ 627171 w 2152098"/>
                  <a:gd name="connsiteY13" fmla="*/ 1558 h 557723"/>
                  <a:gd name="connsiteX14" fmla="*/ 119171 w 2152098"/>
                  <a:gd name="connsiteY14" fmla="*/ 179358 h 557723"/>
                  <a:gd name="connsiteX0" fmla="*/ 4871 w 2152098"/>
                  <a:gd name="connsiteY0" fmla="*/ 192058 h 557723"/>
                  <a:gd name="connsiteX1" fmla="*/ 145104 w 2152098"/>
                  <a:gd name="connsiteY1" fmla="*/ 402827 h 557723"/>
                  <a:gd name="connsiteX2" fmla="*/ 811485 w 2152098"/>
                  <a:gd name="connsiteY2" fmla="*/ 520204 h 557723"/>
                  <a:gd name="connsiteX3" fmla="*/ 1085985 w 2152098"/>
                  <a:gd name="connsiteY3" fmla="*/ 551723 h 557723"/>
                  <a:gd name="connsiteX4" fmla="*/ 1229186 w 2152098"/>
                  <a:gd name="connsiteY4" fmla="*/ 549534 h 557723"/>
                  <a:gd name="connsiteX5" fmla="*/ 1400353 w 2152098"/>
                  <a:gd name="connsiteY5" fmla="*/ 515241 h 557723"/>
                  <a:gd name="connsiteX6" fmla="*/ 1698685 w 2152098"/>
                  <a:gd name="connsiteY6" fmla="*/ 513816 h 557723"/>
                  <a:gd name="connsiteX7" fmla="*/ 1901340 w 2152098"/>
                  <a:gd name="connsiteY7" fmla="*/ 487114 h 557723"/>
                  <a:gd name="connsiteX8" fmla="*/ 2054341 w 2152098"/>
                  <a:gd name="connsiteY8" fmla="*/ 468606 h 557723"/>
                  <a:gd name="connsiteX9" fmla="*/ 2115073 w 2152098"/>
                  <a:gd name="connsiteY9" fmla="*/ 409160 h 557723"/>
                  <a:gd name="connsiteX10" fmla="*/ 2137402 w 2152098"/>
                  <a:gd name="connsiteY10" fmla="*/ 370161 h 557723"/>
                  <a:gd name="connsiteX11" fmla="*/ 2087671 w 2152098"/>
                  <a:gd name="connsiteY11" fmla="*/ 280958 h 557723"/>
                  <a:gd name="connsiteX12" fmla="*/ 1351071 w 2152098"/>
                  <a:gd name="connsiteY12" fmla="*/ 103158 h 557723"/>
                  <a:gd name="connsiteX13" fmla="*/ 627171 w 2152098"/>
                  <a:gd name="connsiteY13" fmla="*/ 1558 h 557723"/>
                  <a:gd name="connsiteX14" fmla="*/ 119171 w 2152098"/>
                  <a:gd name="connsiteY14" fmla="*/ 179358 h 557723"/>
                  <a:gd name="connsiteX0" fmla="*/ 4871 w 2152098"/>
                  <a:gd name="connsiteY0" fmla="*/ 192058 h 558022"/>
                  <a:gd name="connsiteX1" fmla="*/ 145104 w 2152098"/>
                  <a:gd name="connsiteY1" fmla="*/ 402827 h 558022"/>
                  <a:gd name="connsiteX2" fmla="*/ 811485 w 2152098"/>
                  <a:gd name="connsiteY2" fmla="*/ 520204 h 558022"/>
                  <a:gd name="connsiteX3" fmla="*/ 1085985 w 2152098"/>
                  <a:gd name="connsiteY3" fmla="*/ 551723 h 558022"/>
                  <a:gd name="connsiteX4" fmla="*/ 1229186 w 2152098"/>
                  <a:gd name="connsiteY4" fmla="*/ 549534 h 558022"/>
                  <a:gd name="connsiteX5" fmla="*/ 1411511 w 2152098"/>
                  <a:gd name="connsiteY5" fmla="*/ 542798 h 558022"/>
                  <a:gd name="connsiteX6" fmla="*/ 1698685 w 2152098"/>
                  <a:gd name="connsiteY6" fmla="*/ 513816 h 558022"/>
                  <a:gd name="connsiteX7" fmla="*/ 1901340 w 2152098"/>
                  <a:gd name="connsiteY7" fmla="*/ 487114 h 558022"/>
                  <a:gd name="connsiteX8" fmla="*/ 2054341 w 2152098"/>
                  <a:gd name="connsiteY8" fmla="*/ 468606 h 558022"/>
                  <a:gd name="connsiteX9" fmla="*/ 2115073 w 2152098"/>
                  <a:gd name="connsiteY9" fmla="*/ 409160 h 558022"/>
                  <a:gd name="connsiteX10" fmla="*/ 2137402 w 2152098"/>
                  <a:gd name="connsiteY10" fmla="*/ 370161 h 558022"/>
                  <a:gd name="connsiteX11" fmla="*/ 2087671 w 2152098"/>
                  <a:gd name="connsiteY11" fmla="*/ 280958 h 558022"/>
                  <a:gd name="connsiteX12" fmla="*/ 1351071 w 2152098"/>
                  <a:gd name="connsiteY12" fmla="*/ 103158 h 558022"/>
                  <a:gd name="connsiteX13" fmla="*/ 627171 w 2152098"/>
                  <a:gd name="connsiteY13" fmla="*/ 1558 h 558022"/>
                  <a:gd name="connsiteX14" fmla="*/ 119171 w 2152098"/>
                  <a:gd name="connsiteY14" fmla="*/ 179358 h 5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52098" h="558022">
                    <a:moveTo>
                      <a:pt x="4871" y="192058"/>
                    </a:moveTo>
                    <a:cubicBezTo>
                      <a:pt x="-12063" y="290483"/>
                      <a:pt x="10668" y="348136"/>
                      <a:pt x="145104" y="402827"/>
                    </a:cubicBezTo>
                    <a:cubicBezTo>
                      <a:pt x="279540" y="457518"/>
                      <a:pt x="654672" y="495388"/>
                      <a:pt x="811485" y="520204"/>
                    </a:cubicBezTo>
                    <a:cubicBezTo>
                      <a:pt x="968299" y="545020"/>
                      <a:pt x="1017847" y="540141"/>
                      <a:pt x="1085985" y="551723"/>
                    </a:cubicBezTo>
                    <a:cubicBezTo>
                      <a:pt x="1154123" y="563305"/>
                      <a:pt x="1174932" y="551022"/>
                      <a:pt x="1229186" y="549534"/>
                    </a:cubicBezTo>
                    <a:cubicBezTo>
                      <a:pt x="1283440" y="548047"/>
                      <a:pt x="1366532" y="573479"/>
                      <a:pt x="1411511" y="542798"/>
                    </a:cubicBezTo>
                    <a:cubicBezTo>
                      <a:pt x="1578324" y="546095"/>
                      <a:pt x="1617047" y="523097"/>
                      <a:pt x="1698685" y="513816"/>
                    </a:cubicBezTo>
                    <a:cubicBezTo>
                      <a:pt x="1780323" y="504535"/>
                      <a:pt x="1842602" y="475483"/>
                      <a:pt x="1901340" y="487114"/>
                    </a:cubicBezTo>
                    <a:cubicBezTo>
                      <a:pt x="1960078" y="498745"/>
                      <a:pt x="2018719" y="481598"/>
                      <a:pt x="2054341" y="468606"/>
                    </a:cubicBezTo>
                    <a:cubicBezTo>
                      <a:pt x="2089963" y="455614"/>
                      <a:pt x="2101230" y="425568"/>
                      <a:pt x="2115073" y="409160"/>
                    </a:cubicBezTo>
                    <a:cubicBezTo>
                      <a:pt x="2128917" y="392753"/>
                      <a:pt x="2171269" y="397678"/>
                      <a:pt x="2137402" y="370161"/>
                    </a:cubicBezTo>
                    <a:cubicBezTo>
                      <a:pt x="2103535" y="342644"/>
                      <a:pt x="2218726" y="325458"/>
                      <a:pt x="2087671" y="280958"/>
                    </a:cubicBezTo>
                    <a:cubicBezTo>
                      <a:pt x="1956616" y="236458"/>
                      <a:pt x="1594488" y="149725"/>
                      <a:pt x="1351071" y="103158"/>
                    </a:cubicBezTo>
                    <a:cubicBezTo>
                      <a:pt x="1107654" y="56591"/>
                      <a:pt x="832488" y="-11142"/>
                      <a:pt x="627171" y="1558"/>
                    </a:cubicBezTo>
                    <a:cubicBezTo>
                      <a:pt x="421854" y="14258"/>
                      <a:pt x="270512" y="96808"/>
                      <a:pt x="119171" y="179358"/>
                    </a:cubicBezTo>
                  </a:path>
                </a:pathLst>
              </a:custGeom>
              <a:solidFill>
                <a:schemeClr val="tx1">
                  <a:alpha val="22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49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20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://www.soloimagen.net/imagenes-animadas/Agua/Burbuja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7" y="5229201"/>
            <a:ext cx="476353" cy="16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>
            <a:grpSpLocks/>
          </p:cNvGrpSpPr>
          <p:nvPr/>
        </p:nvGrpSpPr>
        <p:grpSpPr bwMode="auto">
          <a:xfrm>
            <a:off x="8154989" y="3142650"/>
            <a:ext cx="2185987" cy="1055303"/>
            <a:chOff x="6228184" y="4367064"/>
            <a:chExt cx="2186608" cy="1054697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67064"/>
              <a:ext cx="2186608" cy="105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0 CuadroTexto"/>
            <p:cNvSpPr txBox="1">
              <a:spLocks noChangeArrowheads="1"/>
            </p:cNvSpPr>
            <p:nvPr/>
          </p:nvSpPr>
          <p:spPr bwMode="auto">
            <a:xfrm>
              <a:off x="6318196" y="4540742"/>
              <a:ext cx="1668309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might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14" name="13 Grupo"/>
          <p:cNvGrpSpPr>
            <a:grpSpLocks/>
          </p:cNvGrpSpPr>
          <p:nvPr/>
        </p:nvGrpSpPr>
        <p:grpSpPr bwMode="auto">
          <a:xfrm flipH="1">
            <a:off x="1909763" y="3826563"/>
            <a:ext cx="2335212" cy="1127343"/>
            <a:chOff x="6228184" y="4330321"/>
            <a:chExt cx="2186608" cy="1128184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0321"/>
              <a:ext cx="2186608" cy="1128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9 CuadroTexto"/>
            <p:cNvSpPr txBox="1">
              <a:spLocks noChangeArrowheads="1"/>
            </p:cNvSpPr>
            <p:nvPr/>
          </p:nvSpPr>
          <p:spPr bwMode="auto">
            <a:xfrm>
              <a:off x="6609389" y="4571005"/>
              <a:ext cx="1147027" cy="64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don’t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17" name="16 Grupo"/>
          <p:cNvGrpSpPr>
            <a:grpSpLocks/>
          </p:cNvGrpSpPr>
          <p:nvPr/>
        </p:nvGrpSpPr>
        <p:grpSpPr bwMode="auto">
          <a:xfrm>
            <a:off x="8183564" y="4603150"/>
            <a:ext cx="2185987" cy="1055303"/>
            <a:chOff x="6228184" y="4367064"/>
            <a:chExt cx="2186608" cy="1054697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67064"/>
              <a:ext cx="2186608" cy="105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22 CuadroTexto"/>
            <p:cNvSpPr txBox="1">
              <a:spLocks noChangeArrowheads="1"/>
            </p:cNvSpPr>
            <p:nvPr/>
          </p:nvSpPr>
          <p:spPr bwMode="auto">
            <a:xfrm>
              <a:off x="6578061" y="4573345"/>
              <a:ext cx="1080120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did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20" name="19 Grupo"/>
          <p:cNvGrpSpPr>
            <a:grpSpLocks/>
          </p:cNvGrpSpPr>
          <p:nvPr/>
        </p:nvGrpSpPr>
        <p:grpSpPr bwMode="auto">
          <a:xfrm flipH="1">
            <a:off x="1754188" y="2314465"/>
            <a:ext cx="2335212" cy="1127343"/>
            <a:chOff x="6228184" y="4331065"/>
            <a:chExt cx="2186608" cy="1126696"/>
          </a:xfrm>
        </p:grpSpPr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4" y="4331065"/>
              <a:ext cx="2186608" cy="112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25 CuadroTexto"/>
            <p:cNvSpPr txBox="1">
              <a:spLocks noChangeArrowheads="1"/>
            </p:cNvSpPr>
            <p:nvPr/>
          </p:nvSpPr>
          <p:spPr bwMode="auto">
            <a:xfrm>
              <a:off x="6607251" y="4563192"/>
              <a:ext cx="1080120" cy="64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s-ES_tradnl" altLang="es-E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rPr>
                <a:t>will</a:t>
              </a:r>
              <a:endParaRPr lang="es-ES" altLang="es-ES" sz="3600" b="1" dirty="0">
                <a:ln w="9525">
                  <a:solidFill>
                    <a:schemeClr val="bg1"/>
                  </a:solidFill>
                  <a:prstDash val="solid"/>
                </a:ln>
                <a:latin typeface="Chalkboard SE" panose="03050602040202020205" pitchFamily="66" charset="77"/>
              </a:endParaRPr>
            </a:p>
          </p:txBody>
        </p:sp>
      </p:grpSp>
      <p:grpSp>
        <p:nvGrpSpPr>
          <p:cNvPr id="23" name="22 Grupo"/>
          <p:cNvGrpSpPr>
            <a:grpSpLocks/>
          </p:cNvGrpSpPr>
          <p:nvPr/>
        </p:nvGrpSpPr>
        <p:grpSpPr bwMode="auto">
          <a:xfrm>
            <a:off x="5162550" y="487685"/>
            <a:ext cx="2758356" cy="1553132"/>
            <a:chOff x="3638264" y="487087"/>
            <a:chExt cx="2759173" cy="1554352"/>
          </a:xfrm>
        </p:grpSpPr>
        <p:grpSp>
          <p:nvGrpSpPr>
            <p:cNvPr id="24" name="26 Grupo"/>
            <p:cNvGrpSpPr>
              <a:grpSpLocks/>
            </p:cNvGrpSpPr>
            <p:nvPr/>
          </p:nvGrpSpPr>
          <p:grpSpPr bwMode="auto">
            <a:xfrm rot="19596929" flipH="1">
              <a:off x="3638264" y="913305"/>
              <a:ext cx="2335708" cy="1128134"/>
              <a:chOff x="6228184" y="4330346"/>
              <a:chExt cx="2186608" cy="1128134"/>
            </a:xfrm>
          </p:grpSpPr>
          <p:pic>
            <p:nvPicPr>
              <p:cNvPr id="26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228184" y="4330346"/>
                <a:ext cx="2186608" cy="1128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28 CuadroTexto"/>
              <p:cNvSpPr txBox="1">
                <a:spLocks noChangeArrowheads="1"/>
              </p:cNvSpPr>
              <p:nvPr/>
            </p:nvSpPr>
            <p:spPr bwMode="auto">
              <a:xfrm>
                <a:off x="6300150" y="4606118"/>
                <a:ext cx="1707943" cy="646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s-ES_tradnl" altLang="es-ES" sz="36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latin typeface="Chalkboard SE" panose="03050602040202020205" pitchFamily="66" charset="77"/>
                  </a:rPr>
                  <a:t>might</a:t>
                </a:r>
                <a:endParaRPr lang="es-ES" altLang="es-ES" sz="3600" b="1" dirty="0">
                  <a:ln w="9525">
                    <a:solidFill>
                      <a:schemeClr val="bg1"/>
                    </a:solidFill>
                    <a:prstDash val="solid"/>
                  </a:ln>
                  <a:latin typeface="Chalkboard SE" panose="03050602040202020205" pitchFamily="66" charset="77"/>
                </a:endParaRPr>
              </a:p>
            </p:txBody>
          </p:sp>
        </p:grpSp>
        <p:cxnSp>
          <p:nvCxnSpPr>
            <p:cNvPr id="25" name="24 Conector recto"/>
            <p:cNvCxnSpPr>
              <a:endCxn id="26" idx="1"/>
            </p:cNvCxnSpPr>
            <p:nvPr/>
          </p:nvCxnSpPr>
          <p:spPr>
            <a:xfrm flipH="1">
              <a:off x="5781272" y="487087"/>
              <a:ext cx="616165" cy="347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>
            <a:grpSpLocks/>
          </p:cNvGrpSpPr>
          <p:nvPr/>
        </p:nvGrpSpPr>
        <p:grpSpPr bwMode="auto">
          <a:xfrm>
            <a:off x="7608168" y="487686"/>
            <a:ext cx="312738" cy="2581275"/>
            <a:chOff x="6175256" y="332656"/>
            <a:chExt cx="312890" cy="2582395"/>
          </a:xfrm>
        </p:grpSpPr>
        <p:cxnSp>
          <p:nvCxnSpPr>
            <p:cNvPr id="29" name="28 Conector recto"/>
            <p:cNvCxnSpPr/>
            <p:nvPr/>
          </p:nvCxnSpPr>
          <p:spPr>
            <a:xfrm>
              <a:off x="6443674" y="332656"/>
              <a:ext cx="0" cy="23759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29 Flecha circular"/>
            <p:cNvSpPr/>
            <p:nvPr/>
          </p:nvSpPr>
          <p:spPr>
            <a:xfrm rot="10800000">
              <a:off x="6175256" y="2502122"/>
              <a:ext cx="284301" cy="412929"/>
            </a:xfrm>
            <a:prstGeom prst="circularArrow">
              <a:avLst>
                <a:gd name="adj1" fmla="val 12500"/>
                <a:gd name="adj2" fmla="val 3274011"/>
                <a:gd name="adj3" fmla="val 20457681"/>
                <a:gd name="adj4" fmla="val 10800000"/>
                <a:gd name="adj5" fmla="val 977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30 Elipse"/>
            <p:cNvSpPr/>
            <p:nvPr/>
          </p:nvSpPr>
          <p:spPr>
            <a:xfrm>
              <a:off x="6400791" y="2597413"/>
              <a:ext cx="87355" cy="1588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2" name="31 Llamada ovalada"/>
          <p:cNvSpPr/>
          <p:nvPr/>
        </p:nvSpPr>
        <p:spPr>
          <a:xfrm>
            <a:off x="9575800" y="195264"/>
            <a:ext cx="984250" cy="642937"/>
          </a:xfrm>
          <a:prstGeom prst="wedgeEllipseCallout">
            <a:avLst>
              <a:gd name="adj1" fmla="val -70091"/>
              <a:gd name="adj2" fmla="val 2371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1200" b="1" dirty="0">
                <a:solidFill>
                  <a:prstClr val="black"/>
                </a:solidFill>
                <a:latin typeface="Calibri"/>
              </a:rPr>
              <a:t>GREAT!</a:t>
            </a:r>
            <a:endParaRPr lang="es-ES" sz="1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6" name="35 Grupo"/>
          <p:cNvGrpSpPr/>
          <p:nvPr/>
        </p:nvGrpSpPr>
        <p:grpSpPr>
          <a:xfrm>
            <a:off x="595513" y="105019"/>
            <a:ext cx="4687221" cy="1985007"/>
            <a:chOff x="-928488" y="105019"/>
            <a:chExt cx="4687221" cy="1985007"/>
          </a:xfrm>
        </p:grpSpPr>
        <p:sp>
          <p:nvSpPr>
            <p:cNvPr id="37" name="30 CuadroTexto"/>
            <p:cNvSpPr txBox="1">
              <a:spLocks noChangeArrowheads="1"/>
            </p:cNvSpPr>
            <p:nvPr/>
          </p:nvSpPr>
          <p:spPr bwMode="auto">
            <a:xfrm rot="21338512">
              <a:off x="-928488" y="105019"/>
              <a:ext cx="4687221" cy="13234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innerShdw blurRad="393700">
                <a:prstClr val="black">
                  <a:alpha val="30000"/>
                </a:prstClr>
              </a:innerShdw>
            </a:effec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en-US" sz="4000" dirty="0">
                  <a:latin typeface="Chalkboard SE" panose="03050602040202020205" pitchFamily="66" charset="77"/>
                </a:rPr>
                <a:t>5.They _____ find water on Mars.</a:t>
              </a:r>
            </a:p>
          </p:txBody>
        </p:sp>
        <p:pic>
          <p:nvPicPr>
            <p:cNvPr id="38" name="Picture 2" descr="http://img.over-blog-kiwi.com/300x300/0/10/86/40/201304/ob_f15b81fd1ee4df0edb6b0ba0b549077c_andres-stangalini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635" b="73973" l="17333" r="46333">
                          <a14:foregroundMark x1="25667" y1="25114" x2="31000" y2="52511"/>
                          <a14:foregroundMark x1="25333" y1="66210" x2="24333" y2="59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8" t="19199" r="56445" b="29588"/>
            <a:stretch/>
          </p:blipFill>
          <p:spPr bwMode="auto">
            <a:xfrm rot="520502">
              <a:off x="1243026" y="1256243"/>
              <a:ext cx="488372" cy="833783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39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3000" accel="50000" decel="50000" autoRev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-4.07407E-6 C -0.00833 -0.0081 -0.01944 -0.01597 -0.04166 -0.01597 C -0.06666 -0.01597 -0.07534 -0.0081 -0.08368 -4.07407E-6 C -0.09479 0.00973 -0.10295 0.01899 -0.1309 0.01899 C -0.1559 0.01899 -0.16441 0.00973 -0.17552 -4.07407E-6 C -0.18072 -0.0081 -0.19184 -0.01597 -0.21701 -0.01597 C -0.23888 -0.01597 -0.25 -0.0081 -0.25885 -4.07407E-6 C -0.26701 0.00973 -0.27812 0.01899 -0.30312 0.01899 C -0.32812 0.01899 -0.34722 -4.07407E-6 -0.34722 0.00047 C -0.35555 -0.0081 -0.36423 -0.01597 -0.38888 -0.01597 C -0.41388 -0.01597 -0.42256 -0.0081 -0.4309 -4.07407E-6 C -0.44201 0.00973 -0.45017 0.01899 -0.47795 0.01899 C -0.50312 0.01899 -0.51145 0.00973 -0.51944 -4.07407E-6 C -0.53055 -0.0081 -0.53888 -0.01597 -0.56406 -0.01597 C -0.58611 -0.01597 -0.59722 -0.0081 -0.6059 -4.07407E-6 C -0.61406 0.00973 -0.62517 0.01899 -0.65017 0.01899 C -0.67534 0.01899 -0.6835 0.00973 -0.69444 -4.07407E-6 " pathEditMode="relative" rAng="0" ptsTypes="fffffffffffffffff">
                                      <p:cBhvr>
                                        <p:cTn id="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2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3.7037E-6 C 0.00834 -0.00926 0.01967 -0.01829 0.04219 -0.01829 C 0.06771 -0.01829 0.07644 -0.00926 0.08503 3.7037E-6 C 0.09649 0.01203 0.10469 0.02361 0.13334 0.02361 C 0.15847 0.02361 0.16719 0.01203 0.17865 3.7037E-6 C 0.18425 -0.00926 0.19545 -0.01829 0.22097 -0.01829 C 0.24362 -0.01829 0.25482 -0.00926 0.26355 3.7037E-6 C 0.27201 0.01203 0.28347 0.02361 0.30886 0.02361 C 0.33438 0.02361 0.3543 3.7037E-6 0.3543 0.00069 C 0.36263 -0.00926 0.37136 -0.01829 0.39649 -0.01829 C 0.42201 -0.01829 0.43073 -0.00926 0.43946 3.7037E-6 C 0.45092 0.01203 0.45899 0.02361 0.48737 0.02361 C 0.51289 0.02361 0.52149 0.01203 0.52969 3.7037E-6 C 0.54115 -0.00926 0.54948 -0.01829 0.57539 -0.01829 C 0.59792 -0.01829 0.60925 -0.00926 0.61784 3.7037E-6 C 0.62644 0.01203 0.63789 0.02361 0.66315 0.02361 C 0.68868 0.02361 0.69701 0.01203 0.70873 3.7037E-6 " pathEditMode="relative" rAng="0" ptsTypes="AAAAAAAAAAAAAAAAA">
                                      <p:cBhvr>
                                        <p:cTn id="8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0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1.85185E-6 C -0.00834 -0.0081 -0.0194 -0.01597 -0.04167 -0.01597 C -0.06667 -0.01597 -0.07539 -0.0081 -0.08373 1.85185E-6 C -0.09479 0.00972 -0.103 0.01898 -0.13086 0.01898 C -0.15586 0.01898 -0.16446 0.00972 -0.17552 1.85185E-6 C -0.18073 -0.0081 -0.1918 -0.01597 -0.21706 -0.01597 C -0.23893 -0.01597 -0.25013 -0.0081 -0.25886 1.85185E-6 C -0.26706 0.00972 -0.27813 0.01898 -0.30313 0.01898 C -0.32813 0.01898 -0.34727 1.85185E-6 -0.34727 0.00046 C -0.3556 -0.0081 -0.3642 -0.01597 -0.38893 -0.01597 C -0.41393 -0.01597 -0.42253 -0.0081 -0.43086 1.85185E-6 C -0.44206 0.00972 -0.45013 0.01898 -0.478 0.01898 C -0.50313 0.01898 -0.51146 0.00972 -0.5194 1.85185E-6 C -0.5306 -0.0081 -0.53893 -0.01597 -0.56407 -0.01597 C -0.58607 -0.01597 -0.59727 -0.0081 -0.60586 1.85185E-6 C -0.61407 0.00972 -0.62513 0.01898 -0.65013 0.01898 C -0.67539 0.01898 -0.68347 0.00972 -0.6944 1.85185E-6 " pathEditMode="relative" rAng="0" ptsTypes="AAAAAAAAAAAAAAAAA">
                                      <p:cBhvr>
                                        <p:cTn id="10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7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0" presetClass="path" presetSubtype="0" repeatCount="3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69 -4.07407E-6 C 0.00903 -0.00926 0.02031 -0.01828 0.04288 -0.01828 C 0.0684 -0.01828 0.07708 -0.00926 0.08576 -4.07407E-6 C 0.09722 0.01204 0.10538 0.02362 0.13403 0.02362 C 0.1592 0.02362 0.16788 0.01204 0.17934 -4.07407E-6 C 0.18489 -0.00926 0.196 -0.01828 0.2217 -0.01828 C 0.24427 -0.01828 0.25555 -0.00926 0.26423 -4.07407E-6 C 0.27274 0.01204 0.2842 0.02362 0.30955 0.02362 C 0.33507 0.02362 0.35503 -4.07407E-6 0.35503 0.0007 C 0.36337 -0.00926 0.37205 -0.01828 0.39705 -0.01828 C 0.42274 -0.01828 0.43142 -0.00926 0.4401 -4.07407E-6 C 0.45156 0.01204 0.45972 0.02362 0.48802 0.02362 C 0.51354 0.02362 0.52222 0.01204 0.53038 -4.07407E-6 C 0.54184 -0.00926 0.55017 -0.01828 0.57604 -0.01828 C 0.59861 -0.01828 0.60989 -0.00926 0.61857 -4.07407E-6 C 0.62708 0.01204 0.63854 0.02362 0.66389 0.02362 C 0.68941 0.02362 0.69774 0.01204 0.70937 -4.07407E-6 " pathEditMode="relative" rAng="0" ptsTypes="fffffffffffffffff">
                                      <p:cBhvr>
                                        <p:cTn id="12" dur="8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任意多边形: 形状 121">
            <a:extLst>
              <a:ext uri="{FF2B5EF4-FFF2-40B4-BE49-F238E27FC236}">
                <a16:creationId xmlns:a16="http://schemas.microsoft.com/office/drawing/2014/main" id="{5107BB03-66E4-4763-ACF0-D608CB98C603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51" y="4074011"/>
            <a:ext cx="9297762" cy="2786967"/>
          </a:xfrm>
          <a:prstGeom prst="rect">
            <a:avLst/>
          </a:prstGeom>
        </p:spPr>
      </p:pic>
      <p:sp>
        <p:nvSpPr>
          <p:cNvPr id="17" name="标题 1"/>
          <p:cNvSpPr txBox="1"/>
          <p:nvPr/>
        </p:nvSpPr>
        <p:spPr>
          <a:xfrm>
            <a:off x="1138536" y="1671944"/>
            <a:ext cx="9819562" cy="1136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altLang="zh-CN" sz="8000" b="1" spc="600" dirty="0">
                <a:blipFill>
                  <a:blip r:embed="rId5"/>
                  <a:stretch>
                    <a:fillRect/>
                  </a:stretch>
                </a:blip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THANKS FOR </a:t>
            </a:r>
          </a:p>
          <a:p>
            <a:pPr algn="ctr"/>
            <a:r>
              <a:rPr lang="vi-VN" altLang="zh-CN" sz="8000" b="1" spc="600" dirty="0">
                <a:blipFill>
                  <a:blip r:embed="rId5"/>
                  <a:stretch>
                    <a:fillRect/>
                  </a:stretch>
                </a:blipFill>
                <a:latin typeface="义启紫水晶体" panose="02010601030101010101" pitchFamily="2" charset="-122"/>
                <a:ea typeface="义启紫水晶体" panose="02010601030101010101" pitchFamily="2" charset="-122"/>
              </a:rPr>
              <a:t>YOUR ATTENTION</a:t>
            </a:r>
            <a:endParaRPr lang="zh-CN" altLang="en-US" sz="8000" b="1" spc="600" dirty="0">
              <a:blipFill>
                <a:blip r:embed="rId5"/>
                <a:stretch>
                  <a:fillRect/>
                </a:stretch>
              </a:blip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grpSp>
        <p:nvGrpSpPr>
          <p:cNvPr id="22" name="组合 42"/>
          <p:cNvGrpSpPr/>
          <p:nvPr/>
        </p:nvGrpSpPr>
        <p:grpSpPr>
          <a:xfrm rot="5400000">
            <a:off x="9939707" y="3150414"/>
            <a:ext cx="560571" cy="591347"/>
            <a:chOff x="4197350" y="2182813"/>
            <a:chExt cx="608013" cy="641350"/>
          </a:xfrm>
          <a:solidFill>
            <a:srgbClr val="4C4B52"/>
          </a:solidFill>
        </p:grpSpPr>
        <p:sp>
          <p:nvSpPr>
            <p:cNvPr id="23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8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9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0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1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2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6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7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8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9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0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1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2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3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4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5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6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7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8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9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0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1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2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3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4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5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6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7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8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Group 4"/>
          <p:cNvGrpSpPr>
            <a:grpSpLocks noChangeAspect="1"/>
          </p:cNvGrpSpPr>
          <p:nvPr/>
        </p:nvGrpSpPr>
        <p:grpSpPr bwMode="auto">
          <a:xfrm>
            <a:off x="2361120" y="3710011"/>
            <a:ext cx="7531464" cy="94321"/>
            <a:chOff x="2667" y="3648"/>
            <a:chExt cx="959" cy="49"/>
          </a:xfrm>
          <a:solidFill>
            <a:srgbClr val="4C4B52"/>
          </a:solidFill>
        </p:grpSpPr>
        <p:sp>
          <p:nvSpPr>
            <p:cNvPr id="70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8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4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5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5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8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2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4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5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6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7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8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9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0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1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2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3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4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5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6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0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1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任意多边形: 形状 5"/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86" y="4699108"/>
            <a:ext cx="1154113" cy="1424934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643" y="644956"/>
            <a:ext cx="1376127" cy="1144105"/>
          </a:xfrm>
          <a:prstGeom prst="rect">
            <a:avLst/>
          </a:prstGeom>
        </p:spPr>
      </p:pic>
      <p:pic>
        <p:nvPicPr>
          <p:cNvPr id="4" name="图形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4400" y="528587"/>
            <a:ext cx="1376127" cy="1118606"/>
          </a:xfrm>
          <a:prstGeom prst="rect">
            <a:avLst/>
          </a:prstGeom>
        </p:spPr>
      </p:pic>
      <p:pic>
        <p:nvPicPr>
          <p:cNvPr id="234" name="图形 23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4945" y="5277715"/>
            <a:ext cx="1195581" cy="99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Picture 2" descr="Writing Gif">
            <a:extLst>
              <a:ext uri="{FF2B5EF4-FFF2-40B4-BE49-F238E27FC236}">
                <a16:creationId xmlns:a16="http://schemas.microsoft.com/office/drawing/2014/main" id="{6667568C-292A-95F3-85AC-3B3E0CB17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179" y="4692083"/>
            <a:ext cx="1885120" cy="188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" name="Picture 309">
            <a:extLst>
              <a:ext uri="{FF2B5EF4-FFF2-40B4-BE49-F238E27FC236}">
                <a16:creationId xmlns:a16="http://schemas.microsoft.com/office/drawing/2014/main" id="{9CAA6BC4-FC01-320B-3A60-A09995FBF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396" y="2518899"/>
            <a:ext cx="1328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3" name="Oval 310">
            <a:extLst>
              <a:ext uri="{FF2B5EF4-FFF2-40B4-BE49-F238E27FC236}">
                <a16:creationId xmlns:a16="http://schemas.microsoft.com/office/drawing/2014/main" id="{6856BAEC-F93B-B253-C1D6-7F579068E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VN" altLang="en-VN" sz="4800" b="1" i="0" u="none" strike="noStrike" kern="0" cap="none" spc="0" normalizeH="0" baseline="0" noProof="0">
              <a:ln>
                <a:noFill/>
              </a:ln>
              <a:solidFill>
                <a:srgbClr val="CAFFBF"/>
              </a:solidFill>
              <a:effectLst/>
              <a:uLnTx/>
              <a:uFillTx/>
              <a:latin typeface="Bubblegum Sans Pro" panose="02000506000000020004" pitchFamily="2" charset="0"/>
              <a:cs typeface="Arial" panose="020B0604020202020204" pitchFamily="34" charset="0"/>
            </a:endParaRPr>
          </a:p>
        </p:txBody>
      </p:sp>
      <p:sp>
        <p:nvSpPr>
          <p:cNvPr id="724" name="Oval 311">
            <a:extLst>
              <a:ext uri="{FF2B5EF4-FFF2-40B4-BE49-F238E27FC236}">
                <a16:creationId xmlns:a16="http://schemas.microsoft.com/office/drawing/2014/main" id="{CB0EF8CB-4EA4-5696-AB7C-66BE7BC5F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5" name="Oval 312">
            <a:extLst>
              <a:ext uri="{FF2B5EF4-FFF2-40B4-BE49-F238E27FC236}">
                <a16:creationId xmlns:a16="http://schemas.microsoft.com/office/drawing/2014/main" id="{9D253F58-6AF6-5737-1726-833E1DCA7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726" name="Oval 313">
            <a:extLst>
              <a:ext uri="{FF2B5EF4-FFF2-40B4-BE49-F238E27FC236}">
                <a16:creationId xmlns:a16="http://schemas.microsoft.com/office/drawing/2014/main" id="{9AAF1639-93ED-6171-0DBB-E3857DB58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727" name="Oval 314">
            <a:extLst>
              <a:ext uri="{FF2B5EF4-FFF2-40B4-BE49-F238E27FC236}">
                <a16:creationId xmlns:a16="http://schemas.microsoft.com/office/drawing/2014/main" id="{8BFA2142-C3F1-6466-2729-A8348F400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28" name="Oval 315">
            <a:extLst>
              <a:ext uri="{FF2B5EF4-FFF2-40B4-BE49-F238E27FC236}">
                <a16:creationId xmlns:a16="http://schemas.microsoft.com/office/drawing/2014/main" id="{027B1EE2-EC15-5E8C-5094-8B0DF8107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729" name="Oval 316">
            <a:extLst>
              <a:ext uri="{FF2B5EF4-FFF2-40B4-BE49-F238E27FC236}">
                <a16:creationId xmlns:a16="http://schemas.microsoft.com/office/drawing/2014/main" id="{40CAABAF-54DC-9D8C-5666-A112342F3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730" name="Oval 317">
            <a:extLst>
              <a:ext uri="{FF2B5EF4-FFF2-40B4-BE49-F238E27FC236}">
                <a16:creationId xmlns:a16="http://schemas.microsoft.com/office/drawing/2014/main" id="{30101C4D-9373-5978-28C3-443E5C64F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1" name="Oval 318">
            <a:extLst>
              <a:ext uri="{FF2B5EF4-FFF2-40B4-BE49-F238E27FC236}">
                <a16:creationId xmlns:a16="http://schemas.microsoft.com/office/drawing/2014/main" id="{F9B249DB-D181-BCAA-922F-68D2E9D03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732" name="Oval 319">
            <a:extLst>
              <a:ext uri="{FF2B5EF4-FFF2-40B4-BE49-F238E27FC236}">
                <a16:creationId xmlns:a16="http://schemas.microsoft.com/office/drawing/2014/main" id="{03C5F32E-DEB0-4581-70B5-EE9A3435E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733" name="Oval 320">
            <a:extLst>
              <a:ext uri="{FF2B5EF4-FFF2-40B4-BE49-F238E27FC236}">
                <a16:creationId xmlns:a16="http://schemas.microsoft.com/office/drawing/2014/main" id="{9D485B46-19AE-CB16-B1DD-E365ADCC1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734" name="Oval 321">
            <a:extLst>
              <a:ext uri="{FF2B5EF4-FFF2-40B4-BE49-F238E27FC236}">
                <a16:creationId xmlns:a16="http://schemas.microsoft.com/office/drawing/2014/main" id="{FA64500B-58A8-AABB-DFDC-B469D8AEF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735" name="Oval 322">
            <a:extLst>
              <a:ext uri="{FF2B5EF4-FFF2-40B4-BE49-F238E27FC236}">
                <a16:creationId xmlns:a16="http://schemas.microsoft.com/office/drawing/2014/main" id="{A14BCE87-7778-C7E7-F1F1-36021F55C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736" name="Oval 323">
            <a:extLst>
              <a:ext uri="{FF2B5EF4-FFF2-40B4-BE49-F238E27FC236}">
                <a16:creationId xmlns:a16="http://schemas.microsoft.com/office/drawing/2014/main" id="{906B6EDD-7840-686E-F6A4-427A63623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37" name="Oval 324">
            <a:extLst>
              <a:ext uri="{FF2B5EF4-FFF2-40B4-BE49-F238E27FC236}">
                <a16:creationId xmlns:a16="http://schemas.microsoft.com/office/drawing/2014/main" id="{60460311-8D27-136F-EB6F-358602251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738" name="Oval 325">
            <a:extLst>
              <a:ext uri="{FF2B5EF4-FFF2-40B4-BE49-F238E27FC236}">
                <a16:creationId xmlns:a16="http://schemas.microsoft.com/office/drawing/2014/main" id="{95095743-44F3-1FC9-ADA0-59335CA9B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39" name="Oval 326">
            <a:extLst>
              <a:ext uri="{FF2B5EF4-FFF2-40B4-BE49-F238E27FC236}">
                <a16:creationId xmlns:a16="http://schemas.microsoft.com/office/drawing/2014/main" id="{DC23F6C4-787F-19FE-E3DB-D0C4742C2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0" name="Oval 327">
            <a:extLst>
              <a:ext uri="{FF2B5EF4-FFF2-40B4-BE49-F238E27FC236}">
                <a16:creationId xmlns:a16="http://schemas.microsoft.com/office/drawing/2014/main" id="{F7DF31E2-D10E-D524-21BD-0C54DF1E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41" name="Oval 328">
            <a:extLst>
              <a:ext uri="{FF2B5EF4-FFF2-40B4-BE49-F238E27FC236}">
                <a16:creationId xmlns:a16="http://schemas.microsoft.com/office/drawing/2014/main" id="{ADD8E5E3-0B84-0193-67EC-5E17FE0C3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42" name="Oval 329">
            <a:extLst>
              <a:ext uri="{FF2B5EF4-FFF2-40B4-BE49-F238E27FC236}">
                <a16:creationId xmlns:a16="http://schemas.microsoft.com/office/drawing/2014/main" id="{A0119D4A-1BE0-5800-436F-6758F6B6E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43" name="Oval 330">
            <a:extLst>
              <a:ext uri="{FF2B5EF4-FFF2-40B4-BE49-F238E27FC236}">
                <a16:creationId xmlns:a16="http://schemas.microsoft.com/office/drawing/2014/main" id="{BCF5BCF3-B13F-2925-5257-7B91984B9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44" name="Oval 331">
            <a:extLst>
              <a:ext uri="{FF2B5EF4-FFF2-40B4-BE49-F238E27FC236}">
                <a16:creationId xmlns:a16="http://schemas.microsoft.com/office/drawing/2014/main" id="{04AF5E84-EF44-AB6C-35D3-DDE265198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45" name="Oval 332">
            <a:extLst>
              <a:ext uri="{FF2B5EF4-FFF2-40B4-BE49-F238E27FC236}">
                <a16:creationId xmlns:a16="http://schemas.microsoft.com/office/drawing/2014/main" id="{52050A92-77E3-2FCA-8D65-B0A12B186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6" name="Oval 333">
            <a:extLst>
              <a:ext uri="{FF2B5EF4-FFF2-40B4-BE49-F238E27FC236}">
                <a16:creationId xmlns:a16="http://schemas.microsoft.com/office/drawing/2014/main" id="{F7E10ECE-B0CD-E192-B290-7EB1C9087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47" name="Oval 334">
            <a:extLst>
              <a:ext uri="{FF2B5EF4-FFF2-40B4-BE49-F238E27FC236}">
                <a16:creationId xmlns:a16="http://schemas.microsoft.com/office/drawing/2014/main" id="{53F98848-ED24-1FD8-409A-84F4D067F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48" name="Oval 335">
            <a:extLst>
              <a:ext uri="{FF2B5EF4-FFF2-40B4-BE49-F238E27FC236}">
                <a16:creationId xmlns:a16="http://schemas.microsoft.com/office/drawing/2014/main" id="{5F7111DA-6763-70B4-9737-FF9A320EA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49" name="Oval 336">
            <a:extLst>
              <a:ext uri="{FF2B5EF4-FFF2-40B4-BE49-F238E27FC236}">
                <a16:creationId xmlns:a16="http://schemas.microsoft.com/office/drawing/2014/main" id="{A702221A-E3EE-A114-E67B-555A73E89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0" name="Oval 337">
            <a:extLst>
              <a:ext uri="{FF2B5EF4-FFF2-40B4-BE49-F238E27FC236}">
                <a16:creationId xmlns:a16="http://schemas.microsoft.com/office/drawing/2014/main" id="{B2A5F7EC-2E94-4624-B6A0-37B12A27E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51" name="Oval 338">
            <a:extLst>
              <a:ext uri="{FF2B5EF4-FFF2-40B4-BE49-F238E27FC236}">
                <a16:creationId xmlns:a16="http://schemas.microsoft.com/office/drawing/2014/main" id="{85875EAD-97F6-7646-2C3F-4251D8BD0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2" name="Oval 339">
            <a:extLst>
              <a:ext uri="{FF2B5EF4-FFF2-40B4-BE49-F238E27FC236}">
                <a16:creationId xmlns:a16="http://schemas.microsoft.com/office/drawing/2014/main" id="{237CE6A2-A8FD-9182-E1A1-D92447024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53" name="Oval 340">
            <a:extLst>
              <a:ext uri="{FF2B5EF4-FFF2-40B4-BE49-F238E27FC236}">
                <a16:creationId xmlns:a16="http://schemas.microsoft.com/office/drawing/2014/main" id="{438A5F6B-4BE5-7EB9-BFF0-B3450F546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54" name="Oval 341">
            <a:extLst>
              <a:ext uri="{FF2B5EF4-FFF2-40B4-BE49-F238E27FC236}">
                <a16:creationId xmlns:a16="http://schemas.microsoft.com/office/drawing/2014/main" id="{1E9657CA-DDD9-562B-2DC5-C29BD336C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5194" y="291539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VN" sz="4800" b="1" i="0" u="none" strike="noStrike" kern="0" cap="none" spc="0" normalizeH="0" baseline="0" noProof="0" dirty="0">
              <a:ln>
                <a:noFill/>
              </a:ln>
              <a:solidFill>
                <a:srgbClr val="CAFFBF"/>
              </a:solidFill>
              <a:effectLst/>
              <a:uLnTx/>
              <a:uFillTx/>
              <a:latin typeface="Bubblegum Sans Pro" panose="02000506000000020004" pitchFamily="2" charset="0"/>
              <a:cs typeface="Arial" panose="020B0604020202020204" pitchFamily="34" charset="0"/>
            </a:endParaRPr>
          </a:p>
        </p:txBody>
      </p:sp>
      <p:sp>
        <p:nvSpPr>
          <p:cNvPr id="755" name="Oval 375">
            <a:extLst>
              <a:ext uri="{FF2B5EF4-FFF2-40B4-BE49-F238E27FC236}">
                <a16:creationId xmlns:a16="http://schemas.microsoft.com/office/drawing/2014/main" id="{C75BC580-BCEB-76B4-E00D-23DB3253B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6858" y="2958866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VN" altLang="en-VN" sz="4800" b="1" i="0" u="none" strike="noStrike" kern="0" cap="none" spc="0" normalizeH="0" baseline="0" noProof="0">
              <a:ln>
                <a:noFill/>
              </a:ln>
              <a:solidFill>
                <a:srgbClr val="CAFFBF"/>
              </a:solidFill>
              <a:effectLst/>
              <a:uLnTx/>
              <a:uFillTx/>
              <a:latin typeface="Bubblegum Sans Pro" panose="02000506000000020004" pitchFamily="2" charset="0"/>
              <a:cs typeface="Arial" panose="020B0604020202020204" pitchFamily="34" charset="0"/>
            </a:endParaRPr>
          </a:p>
        </p:txBody>
      </p:sp>
      <p:sp>
        <p:nvSpPr>
          <p:cNvPr id="756" name="Oval 376">
            <a:extLst>
              <a:ext uri="{FF2B5EF4-FFF2-40B4-BE49-F238E27FC236}">
                <a16:creationId xmlns:a16="http://schemas.microsoft.com/office/drawing/2014/main" id="{E8176B3A-D81D-0D3A-EE7C-9C0405A3B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9180" y="2970403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57" name="Oval 377">
            <a:extLst>
              <a:ext uri="{FF2B5EF4-FFF2-40B4-BE49-F238E27FC236}">
                <a16:creationId xmlns:a16="http://schemas.microsoft.com/office/drawing/2014/main" id="{E2968291-BAD6-C147-8D88-B9DF3124E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5367" y="294704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758" name="Oval 378">
            <a:extLst>
              <a:ext uri="{FF2B5EF4-FFF2-40B4-BE49-F238E27FC236}">
                <a16:creationId xmlns:a16="http://schemas.microsoft.com/office/drawing/2014/main" id="{5E06A56F-4B90-BDDE-393F-C548D74D3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0883" y="2970403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759" name="Oval 379">
            <a:extLst>
              <a:ext uri="{FF2B5EF4-FFF2-40B4-BE49-F238E27FC236}">
                <a16:creationId xmlns:a16="http://schemas.microsoft.com/office/drawing/2014/main" id="{1415E47C-64C8-B96D-AAF5-AEC71A34C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4627" y="292923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0" name="Oval 380">
            <a:extLst>
              <a:ext uri="{FF2B5EF4-FFF2-40B4-BE49-F238E27FC236}">
                <a16:creationId xmlns:a16="http://schemas.microsoft.com/office/drawing/2014/main" id="{AF33E38D-3112-3295-34C0-17AA0E565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8561" y="2965762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761" name="Oval 381">
            <a:extLst>
              <a:ext uri="{FF2B5EF4-FFF2-40B4-BE49-F238E27FC236}">
                <a16:creationId xmlns:a16="http://schemas.microsoft.com/office/drawing/2014/main" id="{1DF1A6FD-3712-D435-34FD-6EBD5FCF9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5499" y="2970403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762" name="Oval 382">
            <a:extLst>
              <a:ext uri="{FF2B5EF4-FFF2-40B4-BE49-F238E27FC236}">
                <a16:creationId xmlns:a16="http://schemas.microsoft.com/office/drawing/2014/main" id="{224815F4-61A0-738A-618A-DFBDD783E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966" y="2940830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63" name="Oval 383">
            <a:extLst>
              <a:ext uri="{FF2B5EF4-FFF2-40B4-BE49-F238E27FC236}">
                <a16:creationId xmlns:a16="http://schemas.microsoft.com/office/drawing/2014/main" id="{29DCB258-C542-43B7-46DC-375D18428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4878" y="2961931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764" name="Oval 384">
            <a:extLst>
              <a:ext uri="{FF2B5EF4-FFF2-40B4-BE49-F238E27FC236}">
                <a16:creationId xmlns:a16="http://schemas.microsoft.com/office/drawing/2014/main" id="{52882834-1670-6673-7249-E1A6837FF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235" y="292930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765" name="Oval 385">
            <a:extLst>
              <a:ext uri="{FF2B5EF4-FFF2-40B4-BE49-F238E27FC236}">
                <a16:creationId xmlns:a16="http://schemas.microsoft.com/office/drawing/2014/main" id="{A7FF84E2-7A92-C7F6-8A0D-8698BE2B0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8608" y="295557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766" name="Oval 386">
            <a:extLst>
              <a:ext uri="{FF2B5EF4-FFF2-40B4-BE49-F238E27FC236}">
                <a16:creationId xmlns:a16="http://schemas.microsoft.com/office/drawing/2014/main" id="{C0045882-B3AD-0992-1C07-B0B6552C4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032" y="2918992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767" name="Oval 387">
            <a:extLst>
              <a:ext uri="{FF2B5EF4-FFF2-40B4-BE49-F238E27FC236}">
                <a16:creationId xmlns:a16="http://schemas.microsoft.com/office/drawing/2014/main" id="{8B390BBB-0C3C-6FA6-1CED-C7A337D82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0101" y="2953470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768" name="Oval 388">
            <a:extLst>
              <a:ext uri="{FF2B5EF4-FFF2-40B4-BE49-F238E27FC236}">
                <a16:creationId xmlns:a16="http://schemas.microsoft.com/office/drawing/2014/main" id="{F47B38AA-FA67-35D7-4DC7-5D3813632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9437" y="2930006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769" name="Oval 389">
            <a:extLst>
              <a:ext uri="{FF2B5EF4-FFF2-40B4-BE49-F238E27FC236}">
                <a16:creationId xmlns:a16="http://schemas.microsoft.com/office/drawing/2014/main" id="{2B6CAD57-2618-E81E-3135-6CCF30794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2265" y="2929307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770" name="Oval 390">
            <a:extLst>
              <a:ext uri="{FF2B5EF4-FFF2-40B4-BE49-F238E27FC236}">
                <a16:creationId xmlns:a16="http://schemas.microsoft.com/office/drawing/2014/main" id="{FAE4A46A-8051-785F-C1D1-5AD2C4395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0036" y="2901988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71" name="Oval 391">
            <a:extLst>
              <a:ext uri="{FF2B5EF4-FFF2-40B4-BE49-F238E27FC236}">
                <a16:creationId xmlns:a16="http://schemas.microsoft.com/office/drawing/2014/main" id="{2BBF33B1-EFAD-0F05-0420-AC9F2B018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0036" y="2903961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72" name="Oval 392">
            <a:extLst>
              <a:ext uri="{FF2B5EF4-FFF2-40B4-BE49-F238E27FC236}">
                <a16:creationId xmlns:a16="http://schemas.microsoft.com/office/drawing/2014/main" id="{AD6B5073-FC20-07E6-F73C-6ECF74E8E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2265" y="2944691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73" name="Oval 393">
            <a:extLst>
              <a:ext uri="{FF2B5EF4-FFF2-40B4-BE49-F238E27FC236}">
                <a16:creationId xmlns:a16="http://schemas.microsoft.com/office/drawing/2014/main" id="{30E27E5A-AB6F-D1EC-4B28-DB2E6D4F9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963" y="2944691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74" name="Oval 394">
            <a:extLst>
              <a:ext uri="{FF2B5EF4-FFF2-40B4-BE49-F238E27FC236}">
                <a16:creationId xmlns:a16="http://schemas.microsoft.com/office/drawing/2014/main" id="{10DFF45B-9FCA-CB0D-745B-EF754B7C6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605" y="2930279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75" name="Oval 395">
            <a:extLst>
              <a:ext uri="{FF2B5EF4-FFF2-40B4-BE49-F238E27FC236}">
                <a16:creationId xmlns:a16="http://schemas.microsoft.com/office/drawing/2014/main" id="{58614C2D-7AED-54BE-BC59-ED02FE416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9437" y="294258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76" name="Oval 396">
            <a:extLst>
              <a:ext uri="{FF2B5EF4-FFF2-40B4-BE49-F238E27FC236}">
                <a16:creationId xmlns:a16="http://schemas.microsoft.com/office/drawing/2014/main" id="{91393CA1-AE2C-CF52-E021-D5F4432FF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3963" y="294258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77" name="Oval 397">
            <a:extLst>
              <a:ext uri="{FF2B5EF4-FFF2-40B4-BE49-F238E27FC236}">
                <a16:creationId xmlns:a16="http://schemas.microsoft.com/office/drawing/2014/main" id="{44CF93C8-8F60-8404-DDD0-AE1737BAC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039" y="290382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8" name="Oval 398">
            <a:extLst>
              <a:ext uri="{FF2B5EF4-FFF2-40B4-BE49-F238E27FC236}">
                <a16:creationId xmlns:a16="http://schemas.microsoft.com/office/drawing/2014/main" id="{9DCD4CC1-07F2-B092-867B-D99601C81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039" y="294258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9" name="Oval 399">
            <a:extLst>
              <a:ext uri="{FF2B5EF4-FFF2-40B4-BE49-F238E27FC236}">
                <a16:creationId xmlns:a16="http://schemas.microsoft.com/office/drawing/2014/main" id="{BA1C3A0F-6305-0350-F8C0-4662FB12C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0036" y="2904488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80" name="Oval 400">
            <a:extLst>
              <a:ext uri="{FF2B5EF4-FFF2-40B4-BE49-F238E27FC236}">
                <a16:creationId xmlns:a16="http://schemas.microsoft.com/office/drawing/2014/main" id="{BF512F86-368D-BBBC-A9F9-5C0AA7B31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039" y="2931871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81" name="Oval 401">
            <a:extLst>
              <a:ext uri="{FF2B5EF4-FFF2-40B4-BE49-F238E27FC236}">
                <a16:creationId xmlns:a16="http://schemas.microsoft.com/office/drawing/2014/main" id="{9A300208-04CD-A513-FB32-ACBAD56A1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3033" y="2929234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2" name="Oval 402">
            <a:extLst>
              <a:ext uri="{FF2B5EF4-FFF2-40B4-BE49-F238E27FC236}">
                <a16:creationId xmlns:a16="http://schemas.microsoft.com/office/drawing/2014/main" id="{E07167CF-3A59-3D54-0905-819998D80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0036" y="2901560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83" name="Oval 403">
            <a:extLst>
              <a:ext uri="{FF2B5EF4-FFF2-40B4-BE49-F238E27FC236}">
                <a16:creationId xmlns:a16="http://schemas.microsoft.com/office/drawing/2014/main" id="{16BE49E9-59A8-DC91-0B96-B1E1116D7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0036" y="2919566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4" name="Oval 404">
            <a:extLst>
              <a:ext uri="{FF2B5EF4-FFF2-40B4-BE49-F238E27FC236}">
                <a16:creationId xmlns:a16="http://schemas.microsoft.com/office/drawing/2014/main" id="{4802E8A1-D504-E7F7-FABF-531655925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039" y="2917370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85" name="Oval 405">
            <a:extLst>
              <a:ext uri="{FF2B5EF4-FFF2-40B4-BE49-F238E27FC236}">
                <a16:creationId xmlns:a16="http://schemas.microsoft.com/office/drawing/2014/main" id="{A2922D68-4FF2-D38E-0C1E-A63C5CC4E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1881" y="2916061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86" name="Oval 406">
            <a:extLst>
              <a:ext uri="{FF2B5EF4-FFF2-40B4-BE49-F238E27FC236}">
                <a16:creationId xmlns:a16="http://schemas.microsoft.com/office/drawing/2014/main" id="{7AE94F35-49D7-9552-6F64-B550BFB53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8507" y="2919745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4800" b="1" i="0" u="none" strike="noStrike" kern="0" cap="none" spc="0" normalizeH="0" baseline="0" noProof="0" dirty="0">
                <a:ln>
                  <a:noFill/>
                </a:ln>
                <a:solidFill>
                  <a:srgbClr val="CAFFBF"/>
                </a:solidFill>
                <a:effectLst/>
                <a:uLnTx/>
                <a:uFillTx/>
                <a:latin typeface="Bubblegum Sans Pro" panose="02000506000000020004" pitchFamily="2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7" name="TextBox 786">
            <a:extLst>
              <a:ext uri="{FF2B5EF4-FFF2-40B4-BE49-F238E27FC236}">
                <a16:creationId xmlns:a16="http://schemas.microsoft.com/office/drawing/2014/main" id="{51A28568-4C84-24F5-8FCB-483F086E9584}"/>
              </a:ext>
            </a:extLst>
          </p:cNvPr>
          <p:cNvSpPr txBox="1"/>
          <p:nvPr/>
        </p:nvSpPr>
        <p:spPr>
          <a:xfrm>
            <a:off x="13382559" y="2888893"/>
            <a:ext cx="18473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VN" sz="1600" dirty="0">
              <a:solidFill>
                <a:srgbClr val="CAFFBF"/>
              </a:solidFill>
              <a:latin typeface="Bubblegum Sans Pro" panose="02000506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8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3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8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1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4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0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3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6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9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2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5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8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81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4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7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0" presetID="11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"/>
                  </p:tgtEl>
                </p:cond>
              </p:nextCondLst>
            </p:seq>
          </p:childTnLst>
        </p:cTn>
      </p:par>
    </p:tnLst>
    <p:bldLst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1" grpId="0" animBg="1"/>
      <p:bldP spid="752" grpId="0" animBg="1"/>
      <p:bldP spid="753" grpId="0" animBg="1"/>
      <p:bldP spid="754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3" grpId="0" animBg="1"/>
      <p:bldP spid="784" grpId="0" animBg="1"/>
      <p:bldP spid="785" grpId="0" animBg="1"/>
      <p:bldP spid="7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任意多边形: 形状 5"/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F901375F-0AF2-727C-C665-1235122C5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8628" y="727649"/>
            <a:ext cx="1881325" cy="954106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use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C7CBD37B-3CA0-0291-E9F3-33975B903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797" y="718702"/>
            <a:ext cx="2062984" cy="954106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will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2" name="4">
            <a:extLst>
              <a:ext uri="{FF2B5EF4-FFF2-40B4-BE49-F238E27FC236}">
                <a16:creationId xmlns:a16="http://schemas.microsoft.com/office/drawing/2014/main" id="{409C07A5-0EEA-8437-A244-6C4C3505D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343" y="719607"/>
            <a:ext cx="2321631" cy="95410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My</a:t>
            </a:r>
            <a:r>
              <a:rPr kumimoji="0" lang="en-US" altLang="zh-CN" sz="3200" b="1" i="0" u="none" strike="noStrike" kern="1200" normalizeH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 house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3" name="6">
            <a:extLst>
              <a:ext uri="{FF2B5EF4-FFF2-40B4-BE49-F238E27FC236}">
                <a16:creationId xmlns:a16="http://schemas.microsoft.com/office/drawing/2014/main" id="{1414721D-883E-CDE9-97BE-C02C12987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19" y="728091"/>
            <a:ext cx="2144848" cy="954106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solar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5B1E3EE2-3F28-701C-CE3B-CD64EE85D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461" y="731803"/>
            <a:ext cx="2515718" cy="954106"/>
          </a:xfrm>
          <a:custGeom>
            <a:avLst/>
            <a:gdLst>
              <a:gd name="connsiteX0" fmla="*/ 0 w 2991206"/>
              <a:gd name="connsiteY0" fmla="*/ 0 h 954106"/>
              <a:gd name="connsiteX1" fmla="*/ 2514153 w 2991206"/>
              <a:gd name="connsiteY1" fmla="*/ 0 h 954106"/>
              <a:gd name="connsiteX2" fmla="*/ 2991206 w 2991206"/>
              <a:gd name="connsiteY2" fmla="*/ 477053 h 954106"/>
              <a:gd name="connsiteX3" fmla="*/ 2514153 w 2991206"/>
              <a:gd name="connsiteY3" fmla="*/ 954106 h 954106"/>
              <a:gd name="connsiteX4" fmla="*/ 0 w 2991206"/>
              <a:gd name="connsiteY4" fmla="*/ 954106 h 954106"/>
              <a:gd name="connsiteX5" fmla="*/ 477053 w 2991206"/>
              <a:gd name="connsiteY5" fmla="*/ 477053 h 954106"/>
              <a:gd name="connsiteX6" fmla="*/ 0 w 2991206"/>
              <a:gd name="connsiteY6" fmla="*/ 0 h 954106"/>
              <a:gd name="connsiteX0" fmla="*/ 0 w 2552294"/>
              <a:gd name="connsiteY0" fmla="*/ 0 h 954106"/>
              <a:gd name="connsiteX1" fmla="*/ 2514153 w 2552294"/>
              <a:gd name="connsiteY1" fmla="*/ 0 h 954106"/>
              <a:gd name="connsiteX2" fmla="*/ 2552294 w 2552294"/>
              <a:gd name="connsiteY2" fmla="*/ 574589 h 954106"/>
              <a:gd name="connsiteX3" fmla="*/ 2514153 w 2552294"/>
              <a:gd name="connsiteY3" fmla="*/ 954106 h 954106"/>
              <a:gd name="connsiteX4" fmla="*/ 0 w 2552294"/>
              <a:gd name="connsiteY4" fmla="*/ 954106 h 954106"/>
              <a:gd name="connsiteX5" fmla="*/ 477053 w 2552294"/>
              <a:gd name="connsiteY5" fmla="*/ 477053 h 954106"/>
              <a:gd name="connsiteX6" fmla="*/ 0 w 2552294"/>
              <a:gd name="connsiteY6" fmla="*/ 0 h 954106"/>
              <a:gd name="connsiteX0" fmla="*/ 0 w 2540102"/>
              <a:gd name="connsiteY0" fmla="*/ 0 h 954106"/>
              <a:gd name="connsiteX1" fmla="*/ 2514153 w 2540102"/>
              <a:gd name="connsiteY1" fmla="*/ 0 h 954106"/>
              <a:gd name="connsiteX2" fmla="*/ 2540102 w 2540102"/>
              <a:gd name="connsiteY2" fmla="*/ 501437 h 954106"/>
              <a:gd name="connsiteX3" fmla="*/ 2514153 w 2540102"/>
              <a:gd name="connsiteY3" fmla="*/ 954106 h 954106"/>
              <a:gd name="connsiteX4" fmla="*/ 0 w 2540102"/>
              <a:gd name="connsiteY4" fmla="*/ 954106 h 954106"/>
              <a:gd name="connsiteX5" fmla="*/ 477053 w 2540102"/>
              <a:gd name="connsiteY5" fmla="*/ 477053 h 954106"/>
              <a:gd name="connsiteX6" fmla="*/ 0 w 2540102"/>
              <a:gd name="connsiteY6" fmla="*/ 0 h 954106"/>
              <a:gd name="connsiteX0" fmla="*/ 0 w 2515718"/>
              <a:gd name="connsiteY0" fmla="*/ 0 h 954106"/>
              <a:gd name="connsiteX1" fmla="*/ 2514153 w 2515718"/>
              <a:gd name="connsiteY1" fmla="*/ 0 h 954106"/>
              <a:gd name="connsiteX2" fmla="*/ 2515718 w 2515718"/>
              <a:gd name="connsiteY2" fmla="*/ 501437 h 954106"/>
              <a:gd name="connsiteX3" fmla="*/ 2514153 w 2515718"/>
              <a:gd name="connsiteY3" fmla="*/ 954106 h 954106"/>
              <a:gd name="connsiteX4" fmla="*/ 0 w 2515718"/>
              <a:gd name="connsiteY4" fmla="*/ 954106 h 954106"/>
              <a:gd name="connsiteX5" fmla="*/ 477053 w 2515718"/>
              <a:gd name="connsiteY5" fmla="*/ 477053 h 954106"/>
              <a:gd name="connsiteX6" fmla="*/ 0 w 2515718"/>
              <a:gd name="connsiteY6" fmla="*/ 0 h 95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5718" h="954106">
                <a:moveTo>
                  <a:pt x="0" y="0"/>
                </a:moveTo>
                <a:lnTo>
                  <a:pt x="2514153" y="0"/>
                </a:lnTo>
                <a:cubicBezTo>
                  <a:pt x="2514675" y="167146"/>
                  <a:pt x="2515196" y="334291"/>
                  <a:pt x="2515718" y="501437"/>
                </a:cubicBezTo>
                <a:cubicBezTo>
                  <a:pt x="2515196" y="652327"/>
                  <a:pt x="2514675" y="803216"/>
                  <a:pt x="2514153" y="954106"/>
                </a:cubicBezTo>
                <a:lnTo>
                  <a:pt x="0" y="954106"/>
                </a:lnTo>
                <a:lnTo>
                  <a:pt x="477053" y="4770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 energy.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045ACD33-9D38-E2A3-4264-9D2B0A5F5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033" y="2179294"/>
            <a:ext cx="2584605" cy="95410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goes to 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9" name="4">
            <a:extLst>
              <a:ext uri="{FF2B5EF4-FFF2-40B4-BE49-F238E27FC236}">
                <a16:creationId xmlns:a16="http://schemas.microsoft.com/office/drawing/2014/main" id="{AEFFAE74-2A7F-67C6-4B68-407F9723E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581" y="2184401"/>
            <a:ext cx="1252984" cy="95410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She</a:t>
            </a: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21" name="6">
            <a:extLst>
              <a:ext uri="{FF2B5EF4-FFF2-40B4-BE49-F238E27FC236}">
                <a16:creationId xmlns:a16="http://schemas.microsoft.com/office/drawing/2014/main" id="{07B85AC1-F0CA-BD93-F5B0-4DC1170DC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565" y="2180443"/>
            <a:ext cx="2422740" cy="95410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school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4" name="6">
            <a:extLst>
              <a:ext uri="{FF2B5EF4-FFF2-40B4-BE49-F238E27FC236}">
                <a16:creationId xmlns:a16="http://schemas.microsoft.com/office/drawing/2014/main" id="{A0F1BB3C-758E-84EF-43F6-0D2C61C9A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115" y="3699574"/>
            <a:ext cx="1881325" cy="954106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will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8A771D94-9CA2-0AC3-2863-E95D1ED7B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343" y="3697473"/>
            <a:ext cx="1365503" cy="95410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It</a:t>
            </a:r>
          </a:p>
        </p:txBody>
      </p:sp>
      <p:sp>
        <p:nvSpPr>
          <p:cNvPr id="27" name="6">
            <a:extLst>
              <a:ext uri="{FF2B5EF4-FFF2-40B4-BE49-F238E27FC236}">
                <a16:creationId xmlns:a16="http://schemas.microsoft.com/office/drawing/2014/main" id="{49D0BE54-A193-D215-6ACE-962800267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892" y="3704558"/>
            <a:ext cx="2131177" cy="954106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have</a:t>
            </a:r>
          </a:p>
        </p:txBody>
      </p:sp>
      <p:sp>
        <p:nvSpPr>
          <p:cNvPr id="29" name="6">
            <a:extLst>
              <a:ext uri="{FF2B5EF4-FFF2-40B4-BE49-F238E27FC236}">
                <a16:creationId xmlns:a16="http://schemas.microsoft.com/office/drawing/2014/main" id="{4ED1D14B-5DA1-49A8-E0C9-85616FD98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270" y="3706414"/>
            <a:ext cx="2523263" cy="954106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twenty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id="{AE0F972A-6278-450A-8BA5-4FA29C199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687" y="5110230"/>
            <a:ext cx="2855872" cy="95410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m</a:t>
            </a: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y mom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C3E0C6C4-6E40-C8D5-B530-FC3D3AD0F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306" y="5114432"/>
            <a:ext cx="1985406" cy="95410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help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33" name="4">
            <a:extLst>
              <a:ext uri="{FF2B5EF4-FFF2-40B4-BE49-F238E27FC236}">
                <a16:creationId xmlns:a16="http://schemas.microsoft.com/office/drawing/2014/main" id="{184889CE-74D5-3EF8-E9A1-9F433250C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581" y="5111135"/>
            <a:ext cx="1168962" cy="95410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I</a:t>
            </a:r>
          </a:p>
        </p:txBody>
      </p:sp>
      <p:sp>
        <p:nvSpPr>
          <p:cNvPr id="36" name="6">
            <a:extLst>
              <a:ext uri="{FF2B5EF4-FFF2-40B4-BE49-F238E27FC236}">
                <a16:creationId xmlns:a16="http://schemas.microsoft.com/office/drawing/2014/main" id="{EC2ED5ED-0D4E-8851-E3C4-3C0BB3C6B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5087" y="5106028"/>
            <a:ext cx="2157413" cy="95410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o do</a:t>
            </a:r>
          </a:p>
        </p:txBody>
      </p:sp>
      <p:grpSp>
        <p:nvGrpSpPr>
          <p:cNvPr id="38" name="组合 23">
            <a:extLst>
              <a:ext uri="{FF2B5EF4-FFF2-40B4-BE49-F238E27FC236}">
                <a16:creationId xmlns:a16="http://schemas.microsoft.com/office/drawing/2014/main" id="{800833F3-5CA8-EA6C-6280-DC63AFC2ABA6}"/>
              </a:ext>
            </a:extLst>
          </p:cNvPr>
          <p:cNvGrpSpPr/>
          <p:nvPr/>
        </p:nvGrpSpPr>
        <p:grpSpPr>
          <a:xfrm>
            <a:off x="804260" y="778230"/>
            <a:ext cx="622446" cy="923330"/>
            <a:chOff x="4931305" y="1039196"/>
            <a:chExt cx="2089858" cy="3100080"/>
          </a:xfrm>
        </p:grpSpPr>
        <p:sp>
          <p:nvSpPr>
            <p:cNvPr id="39" name="文本框 10">
              <a:extLst>
                <a:ext uri="{FF2B5EF4-FFF2-40B4-BE49-F238E27FC236}">
                  <a16:creationId xmlns:a16="http://schemas.microsoft.com/office/drawing/2014/main" id="{9329509D-1FFC-C0C5-1497-056CE3AA4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DIT BOLDITALIC" panose="02020800000000000000" pitchFamily="18" charset="77"/>
                  <a:ea typeface="BANDIT BOLDITALIC" panose="02020800000000000000" pitchFamily="18" charset="77"/>
                  <a:cs typeface="BANDIT BOLDITALIC" panose="02020800000000000000" pitchFamily="18" charset="77"/>
                  <a:sym typeface="+mn-lt"/>
                </a:rPr>
                <a:t>1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  <a:sym typeface="+mn-lt"/>
              </a:endParaRPr>
            </a:p>
          </p:txBody>
        </p:sp>
        <p:sp>
          <p:nvSpPr>
            <p:cNvPr id="40" name="任意多边形 25">
              <a:extLst>
                <a:ext uri="{FF2B5EF4-FFF2-40B4-BE49-F238E27FC236}">
                  <a16:creationId xmlns:a16="http://schemas.microsoft.com/office/drawing/2014/main" id="{C2922A93-98F5-E5A2-129E-C11D54554839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endParaRPr>
            </a:p>
          </p:txBody>
        </p:sp>
      </p:grpSp>
      <p:grpSp>
        <p:nvGrpSpPr>
          <p:cNvPr id="41" name="组合 26">
            <a:extLst>
              <a:ext uri="{FF2B5EF4-FFF2-40B4-BE49-F238E27FC236}">
                <a16:creationId xmlns:a16="http://schemas.microsoft.com/office/drawing/2014/main" id="{A58EC843-5623-E5C2-B6C9-8E0B75E1987C}"/>
              </a:ext>
            </a:extLst>
          </p:cNvPr>
          <p:cNvGrpSpPr/>
          <p:nvPr/>
        </p:nvGrpSpPr>
        <p:grpSpPr>
          <a:xfrm>
            <a:off x="774332" y="2156405"/>
            <a:ext cx="622446" cy="923330"/>
            <a:chOff x="4931305" y="1039196"/>
            <a:chExt cx="2089858" cy="3100080"/>
          </a:xfrm>
        </p:grpSpPr>
        <p:sp>
          <p:nvSpPr>
            <p:cNvPr id="42" name="文本框 10">
              <a:extLst>
                <a:ext uri="{FF2B5EF4-FFF2-40B4-BE49-F238E27FC236}">
                  <a16:creationId xmlns:a16="http://schemas.microsoft.com/office/drawing/2014/main" id="{0C4D1142-5108-325E-56DA-2190B46D81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DIT BOLDITALIC" panose="02020800000000000000" pitchFamily="18" charset="77"/>
                  <a:ea typeface="BANDIT BOLDITALIC" panose="02020800000000000000" pitchFamily="18" charset="77"/>
                  <a:cs typeface="BANDIT BOLDITALIC" panose="02020800000000000000" pitchFamily="18" charset="77"/>
                  <a:sym typeface="+mn-lt"/>
                </a:rPr>
                <a:t>2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  <a:sym typeface="+mn-lt"/>
              </a:endParaRPr>
            </a:p>
          </p:txBody>
        </p:sp>
        <p:sp>
          <p:nvSpPr>
            <p:cNvPr id="43" name="任意多边形 28">
              <a:extLst>
                <a:ext uri="{FF2B5EF4-FFF2-40B4-BE49-F238E27FC236}">
                  <a16:creationId xmlns:a16="http://schemas.microsoft.com/office/drawing/2014/main" id="{C2A5E081-EDFB-FD05-81C3-80A56A653315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endParaRPr>
            </a:p>
          </p:txBody>
        </p:sp>
      </p:grpSp>
      <p:grpSp>
        <p:nvGrpSpPr>
          <p:cNvPr id="44" name="组合 29">
            <a:extLst>
              <a:ext uri="{FF2B5EF4-FFF2-40B4-BE49-F238E27FC236}">
                <a16:creationId xmlns:a16="http://schemas.microsoft.com/office/drawing/2014/main" id="{4EB00B4B-C86D-08A9-D97A-72395943A39C}"/>
              </a:ext>
            </a:extLst>
          </p:cNvPr>
          <p:cNvGrpSpPr/>
          <p:nvPr/>
        </p:nvGrpSpPr>
        <p:grpSpPr>
          <a:xfrm>
            <a:off x="790074" y="3670310"/>
            <a:ext cx="622446" cy="923330"/>
            <a:chOff x="4931305" y="1039196"/>
            <a:chExt cx="2089858" cy="3100080"/>
          </a:xfrm>
        </p:grpSpPr>
        <p:sp>
          <p:nvSpPr>
            <p:cNvPr id="45" name="文本框 10">
              <a:extLst>
                <a:ext uri="{FF2B5EF4-FFF2-40B4-BE49-F238E27FC236}">
                  <a16:creationId xmlns:a16="http://schemas.microsoft.com/office/drawing/2014/main" id="{0352D41A-E248-A432-90E6-7C3ABA07C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DIT BOLDITALIC" panose="02020800000000000000" pitchFamily="18" charset="77"/>
                  <a:ea typeface="BANDIT BOLDITALIC" panose="02020800000000000000" pitchFamily="18" charset="77"/>
                  <a:cs typeface="BANDIT BOLDITALIC" panose="02020800000000000000" pitchFamily="18" charset="77"/>
                  <a:sym typeface="+mn-lt"/>
                </a:rPr>
                <a:t>3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  <a:sym typeface="+mn-lt"/>
              </a:endParaRPr>
            </a:p>
          </p:txBody>
        </p:sp>
        <p:sp>
          <p:nvSpPr>
            <p:cNvPr id="46" name="任意多边形 31">
              <a:extLst>
                <a:ext uri="{FF2B5EF4-FFF2-40B4-BE49-F238E27FC236}">
                  <a16:creationId xmlns:a16="http://schemas.microsoft.com/office/drawing/2014/main" id="{9AC6D5A8-F7B3-4DAE-7405-09A347350097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endParaRPr>
            </a:p>
          </p:txBody>
        </p:sp>
      </p:grpSp>
      <p:grpSp>
        <p:nvGrpSpPr>
          <p:cNvPr id="47" name="组合 32">
            <a:extLst>
              <a:ext uri="{FF2B5EF4-FFF2-40B4-BE49-F238E27FC236}">
                <a16:creationId xmlns:a16="http://schemas.microsoft.com/office/drawing/2014/main" id="{9C5458E1-BB32-B842-D239-3D7B2275FC11}"/>
              </a:ext>
            </a:extLst>
          </p:cNvPr>
          <p:cNvGrpSpPr/>
          <p:nvPr/>
        </p:nvGrpSpPr>
        <p:grpSpPr>
          <a:xfrm>
            <a:off x="804172" y="5082056"/>
            <a:ext cx="622446" cy="923330"/>
            <a:chOff x="4931305" y="1039196"/>
            <a:chExt cx="2089858" cy="3100080"/>
          </a:xfrm>
        </p:grpSpPr>
        <p:sp>
          <p:nvSpPr>
            <p:cNvPr id="48" name="文本框 10">
              <a:extLst>
                <a:ext uri="{FF2B5EF4-FFF2-40B4-BE49-F238E27FC236}">
                  <a16:creationId xmlns:a16="http://schemas.microsoft.com/office/drawing/2014/main" id="{5170DAFE-FE3A-864E-8357-49F5C288B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NDIT BOLDITALIC" panose="02020800000000000000" pitchFamily="18" charset="77"/>
                  <a:ea typeface="BANDIT BOLDITALIC" panose="02020800000000000000" pitchFamily="18" charset="77"/>
                  <a:cs typeface="BANDIT BOLDITALIC" panose="02020800000000000000" pitchFamily="18" charset="77"/>
                  <a:sym typeface="+mn-lt"/>
                </a:rPr>
                <a:t>4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  <a:sym typeface="+mn-lt"/>
              </a:endParaRPr>
            </a:p>
          </p:txBody>
        </p:sp>
        <p:sp>
          <p:nvSpPr>
            <p:cNvPr id="49" name="任意多边形 34">
              <a:extLst>
                <a:ext uri="{FF2B5EF4-FFF2-40B4-BE49-F238E27FC236}">
                  <a16:creationId xmlns:a16="http://schemas.microsoft.com/office/drawing/2014/main" id="{099189F2-9B5F-8BAE-FE59-FC5FAEC3E123}"/>
                </a:ext>
              </a:extLst>
            </p:cNvPr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BANDIT BOLDITALIC" panose="02020800000000000000" pitchFamily="18" charset="77"/>
                <a:ea typeface="BANDIT BOLDITALIC" panose="02020800000000000000" pitchFamily="18" charset="77"/>
                <a:cs typeface="BANDIT BOLDITALIC" panose="02020800000000000000" pitchFamily="18" charset="77"/>
              </a:endParaRPr>
            </a:p>
          </p:txBody>
        </p:sp>
      </p:grpSp>
      <p:sp>
        <p:nvSpPr>
          <p:cNvPr id="50" name="6">
            <a:extLst>
              <a:ext uri="{FF2B5EF4-FFF2-40B4-BE49-F238E27FC236}">
                <a16:creationId xmlns:a16="http://schemas.microsoft.com/office/drawing/2014/main" id="{F82D7B88-EDA4-8FE0-3718-D67C12588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136" y="2180443"/>
            <a:ext cx="1620579" cy="95410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by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51" name="6">
            <a:extLst>
              <a:ext uri="{FF2B5EF4-FFF2-40B4-BE49-F238E27FC236}">
                <a16:creationId xmlns:a16="http://schemas.microsoft.com/office/drawing/2014/main" id="{5D4BFE23-9299-E8AA-164D-FFCA7F8C2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0104" y="2185264"/>
            <a:ext cx="1951685" cy="954106"/>
          </a:xfrm>
          <a:custGeom>
            <a:avLst/>
            <a:gdLst>
              <a:gd name="connsiteX0" fmla="*/ 0 w 2422740"/>
              <a:gd name="connsiteY0" fmla="*/ 0 h 954106"/>
              <a:gd name="connsiteX1" fmla="*/ 1945687 w 2422740"/>
              <a:gd name="connsiteY1" fmla="*/ 0 h 954106"/>
              <a:gd name="connsiteX2" fmla="*/ 2422740 w 2422740"/>
              <a:gd name="connsiteY2" fmla="*/ 477053 h 954106"/>
              <a:gd name="connsiteX3" fmla="*/ 1945687 w 2422740"/>
              <a:gd name="connsiteY3" fmla="*/ 954106 h 954106"/>
              <a:gd name="connsiteX4" fmla="*/ 0 w 2422740"/>
              <a:gd name="connsiteY4" fmla="*/ 954106 h 954106"/>
              <a:gd name="connsiteX5" fmla="*/ 477053 w 2422740"/>
              <a:gd name="connsiteY5" fmla="*/ 477053 h 954106"/>
              <a:gd name="connsiteX6" fmla="*/ 0 w 2422740"/>
              <a:gd name="connsiteY6" fmla="*/ 0 h 954106"/>
              <a:gd name="connsiteX0" fmla="*/ 0 w 2007103"/>
              <a:gd name="connsiteY0" fmla="*/ 0 h 954106"/>
              <a:gd name="connsiteX1" fmla="*/ 1945687 w 2007103"/>
              <a:gd name="connsiteY1" fmla="*/ 0 h 954106"/>
              <a:gd name="connsiteX2" fmla="*/ 2007103 w 2007103"/>
              <a:gd name="connsiteY2" fmla="*/ 601744 h 954106"/>
              <a:gd name="connsiteX3" fmla="*/ 1945687 w 2007103"/>
              <a:gd name="connsiteY3" fmla="*/ 954106 h 954106"/>
              <a:gd name="connsiteX4" fmla="*/ 0 w 2007103"/>
              <a:gd name="connsiteY4" fmla="*/ 954106 h 954106"/>
              <a:gd name="connsiteX5" fmla="*/ 477053 w 2007103"/>
              <a:gd name="connsiteY5" fmla="*/ 477053 h 954106"/>
              <a:gd name="connsiteX6" fmla="*/ 0 w 2007103"/>
              <a:gd name="connsiteY6" fmla="*/ 0 h 954106"/>
              <a:gd name="connsiteX0" fmla="*/ 0 w 1951685"/>
              <a:gd name="connsiteY0" fmla="*/ 0 h 954106"/>
              <a:gd name="connsiteX1" fmla="*/ 1945687 w 1951685"/>
              <a:gd name="connsiteY1" fmla="*/ 0 h 954106"/>
              <a:gd name="connsiteX2" fmla="*/ 1951685 w 1951685"/>
              <a:gd name="connsiteY2" fmla="*/ 615599 h 954106"/>
              <a:gd name="connsiteX3" fmla="*/ 1945687 w 1951685"/>
              <a:gd name="connsiteY3" fmla="*/ 954106 h 954106"/>
              <a:gd name="connsiteX4" fmla="*/ 0 w 1951685"/>
              <a:gd name="connsiteY4" fmla="*/ 954106 h 954106"/>
              <a:gd name="connsiteX5" fmla="*/ 477053 w 1951685"/>
              <a:gd name="connsiteY5" fmla="*/ 477053 h 954106"/>
              <a:gd name="connsiteX6" fmla="*/ 0 w 1951685"/>
              <a:gd name="connsiteY6" fmla="*/ 0 h 95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1685" h="954106">
                <a:moveTo>
                  <a:pt x="0" y="0"/>
                </a:moveTo>
                <a:lnTo>
                  <a:pt x="1945687" y="0"/>
                </a:lnTo>
                <a:cubicBezTo>
                  <a:pt x="1947686" y="205200"/>
                  <a:pt x="1949686" y="410399"/>
                  <a:pt x="1951685" y="615599"/>
                </a:cubicBezTo>
                <a:lnTo>
                  <a:pt x="1945687" y="954106"/>
                </a:lnTo>
                <a:lnTo>
                  <a:pt x="0" y="954106"/>
                </a:lnTo>
                <a:lnTo>
                  <a:pt x="477053" y="4770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   bus.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52" name="6">
            <a:extLst>
              <a:ext uri="{FF2B5EF4-FFF2-40B4-BE49-F238E27FC236}">
                <a16:creationId xmlns:a16="http://schemas.microsoft.com/office/drawing/2014/main" id="{6D2325F2-A83C-054C-8239-0211C569F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363" y="3705925"/>
            <a:ext cx="1951686" cy="954106"/>
          </a:xfrm>
          <a:custGeom>
            <a:avLst/>
            <a:gdLst>
              <a:gd name="connsiteX0" fmla="*/ 0 w 2422740"/>
              <a:gd name="connsiteY0" fmla="*/ 0 h 954106"/>
              <a:gd name="connsiteX1" fmla="*/ 1945687 w 2422740"/>
              <a:gd name="connsiteY1" fmla="*/ 0 h 954106"/>
              <a:gd name="connsiteX2" fmla="*/ 2422740 w 2422740"/>
              <a:gd name="connsiteY2" fmla="*/ 477053 h 954106"/>
              <a:gd name="connsiteX3" fmla="*/ 1945687 w 2422740"/>
              <a:gd name="connsiteY3" fmla="*/ 954106 h 954106"/>
              <a:gd name="connsiteX4" fmla="*/ 0 w 2422740"/>
              <a:gd name="connsiteY4" fmla="*/ 954106 h 954106"/>
              <a:gd name="connsiteX5" fmla="*/ 477053 w 2422740"/>
              <a:gd name="connsiteY5" fmla="*/ 477053 h 954106"/>
              <a:gd name="connsiteX6" fmla="*/ 0 w 2422740"/>
              <a:gd name="connsiteY6" fmla="*/ 0 h 954106"/>
              <a:gd name="connsiteX0" fmla="*/ 0 w 1979395"/>
              <a:gd name="connsiteY0" fmla="*/ 0 h 954106"/>
              <a:gd name="connsiteX1" fmla="*/ 1945687 w 1979395"/>
              <a:gd name="connsiteY1" fmla="*/ 0 h 954106"/>
              <a:gd name="connsiteX2" fmla="*/ 1979395 w 1979395"/>
              <a:gd name="connsiteY2" fmla="*/ 532471 h 954106"/>
              <a:gd name="connsiteX3" fmla="*/ 1945687 w 1979395"/>
              <a:gd name="connsiteY3" fmla="*/ 954106 h 954106"/>
              <a:gd name="connsiteX4" fmla="*/ 0 w 1979395"/>
              <a:gd name="connsiteY4" fmla="*/ 954106 h 954106"/>
              <a:gd name="connsiteX5" fmla="*/ 477053 w 1979395"/>
              <a:gd name="connsiteY5" fmla="*/ 477053 h 954106"/>
              <a:gd name="connsiteX6" fmla="*/ 0 w 1979395"/>
              <a:gd name="connsiteY6" fmla="*/ 0 h 954106"/>
              <a:gd name="connsiteX0" fmla="*/ 0 w 1951686"/>
              <a:gd name="connsiteY0" fmla="*/ 0 h 954106"/>
              <a:gd name="connsiteX1" fmla="*/ 1945687 w 1951686"/>
              <a:gd name="connsiteY1" fmla="*/ 0 h 954106"/>
              <a:gd name="connsiteX2" fmla="*/ 1951686 w 1951686"/>
              <a:gd name="connsiteY2" fmla="*/ 546326 h 954106"/>
              <a:gd name="connsiteX3" fmla="*/ 1945687 w 1951686"/>
              <a:gd name="connsiteY3" fmla="*/ 954106 h 954106"/>
              <a:gd name="connsiteX4" fmla="*/ 0 w 1951686"/>
              <a:gd name="connsiteY4" fmla="*/ 954106 h 954106"/>
              <a:gd name="connsiteX5" fmla="*/ 477053 w 1951686"/>
              <a:gd name="connsiteY5" fmla="*/ 477053 h 954106"/>
              <a:gd name="connsiteX6" fmla="*/ 0 w 1951686"/>
              <a:gd name="connsiteY6" fmla="*/ 0 h 95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1686" h="954106">
                <a:moveTo>
                  <a:pt x="0" y="0"/>
                </a:moveTo>
                <a:lnTo>
                  <a:pt x="1945687" y="0"/>
                </a:lnTo>
                <a:cubicBezTo>
                  <a:pt x="1947687" y="182109"/>
                  <a:pt x="1949686" y="364217"/>
                  <a:pt x="1951686" y="546326"/>
                </a:cubicBezTo>
                <a:cubicBezTo>
                  <a:pt x="1949686" y="682253"/>
                  <a:pt x="1947687" y="818179"/>
                  <a:pt x="1945687" y="954106"/>
                </a:cubicBezTo>
                <a:lnTo>
                  <a:pt x="0" y="954106"/>
                </a:lnTo>
                <a:lnTo>
                  <a:pt x="477053" y="4770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  robots.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53" name="6">
            <a:extLst>
              <a:ext uri="{FF2B5EF4-FFF2-40B4-BE49-F238E27FC236}">
                <a16:creationId xmlns:a16="http://schemas.microsoft.com/office/drawing/2014/main" id="{896182CE-C56E-2535-3CE6-22D6FD013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9049" y="5114432"/>
            <a:ext cx="2946681" cy="954106"/>
          </a:xfrm>
          <a:custGeom>
            <a:avLst/>
            <a:gdLst>
              <a:gd name="connsiteX0" fmla="*/ 0 w 3403881"/>
              <a:gd name="connsiteY0" fmla="*/ 0 h 954106"/>
              <a:gd name="connsiteX1" fmla="*/ 2926828 w 3403881"/>
              <a:gd name="connsiteY1" fmla="*/ 0 h 954106"/>
              <a:gd name="connsiteX2" fmla="*/ 3403881 w 3403881"/>
              <a:gd name="connsiteY2" fmla="*/ 477053 h 954106"/>
              <a:gd name="connsiteX3" fmla="*/ 2926828 w 3403881"/>
              <a:gd name="connsiteY3" fmla="*/ 954106 h 954106"/>
              <a:gd name="connsiteX4" fmla="*/ 0 w 3403881"/>
              <a:gd name="connsiteY4" fmla="*/ 954106 h 954106"/>
              <a:gd name="connsiteX5" fmla="*/ 477053 w 3403881"/>
              <a:gd name="connsiteY5" fmla="*/ 477053 h 954106"/>
              <a:gd name="connsiteX6" fmla="*/ 0 w 3403881"/>
              <a:gd name="connsiteY6" fmla="*/ 0 h 954106"/>
              <a:gd name="connsiteX0" fmla="*/ 0 w 2960968"/>
              <a:gd name="connsiteY0" fmla="*/ 0 h 954106"/>
              <a:gd name="connsiteX1" fmla="*/ 2926828 w 2960968"/>
              <a:gd name="connsiteY1" fmla="*/ 0 h 954106"/>
              <a:gd name="connsiteX2" fmla="*/ 2960968 w 2960968"/>
              <a:gd name="connsiteY2" fmla="*/ 577065 h 954106"/>
              <a:gd name="connsiteX3" fmla="*/ 2926828 w 2960968"/>
              <a:gd name="connsiteY3" fmla="*/ 954106 h 954106"/>
              <a:gd name="connsiteX4" fmla="*/ 0 w 2960968"/>
              <a:gd name="connsiteY4" fmla="*/ 954106 h 954106"/>
              <a:gd name="connsiteX5" fmla="*/ 477053 w 2960968"/>
              <a:gd name="connsiteY5" fmla="*/ 477053 h 954106"/>
              <a:gd name="connsiteX6" fmla="*/ 0 w 2960968"/>
              <a:gd name="connsiteY6" fmla="*/ 0 h 954106"/>
              <a:gd name="connsiteX0" fmla="*/ 0 w 2946681"/>
              <a:gd name="connsiteY0" fmla="*/ 0 h 954106"/>
              <a:gd name="connsiteX1" fmla="*/ 2926828 w 2946681"/>
              <a:gd name="connsiteY1" fmla="*/ 0 h 954106"/>
              <a:gd name="connsiteX2" fmla="*/ 2946681 w 2946681"/>
              <a:gd name="connsiteY2" fmla="*/ 519915 h 954106"/>
              <a:gd name="connsiteX3" fmla="*/ 2926828 w 2946681"/>
              <a:gd name="connsiteY3" fmla="*/ 954106 h 954106"/>
              <a:gd name="connsiteX4" fmla="*/ 0 w 2946681"/>
              <a:gd name="connsiteY4" fmla="*/ 954106 h 954106"/>
              <a:gd name="connsiteX5" fmla="*/ 477053 w 2946681"/>
              <a:gd name="connsiteY5" fmla="*/ 477053 h 954106"/>
              <a:gd name="connsiteX6" fmla="*/ 0 w 2946681"/>
              <a:gd name="connsiteY6" fmla="*/ 0 h 95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6681" h="954106">
                <a:moveTo>
                  <a:pt x="0" y="0"/>
                </a:moveTo>
                <a:lnTo>
                  <a:pt x="2926828" y="0"/>
                </a:lnTo>
                <a:lnTo>
                  <a:pt x="2946681" y="519915"/>
                </a:lnTo>
                <a:lnTo>
                  <a:pt x="2926828" y="954106"/>
                </a:lnTo>
                <a:lnTo>
                  <a:pt x="0" y="954106"/>
                </a:lnTo>
                <a:lnTo>
                  <a:pt x="477053" y="4770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halkboard SE" panose="03050602040202020205" pitchFamily="66" charset="77"/>
                <a:ea typeface="义启紫水晶体" panose="02010601030101010101" pitchFamily="2" charset="-122"/>
                <a:cs typeface="+mn-ea"/>
                <a:sym typeface="+mn-lt"/>
              </a:rPr>
              <a:t>  housework.</a:t>
            </a:r>
            <a:endParaRPr kumimoji="0" lang="en-US" altLang="zh-CN" sz="3200" b="1" i="0" u="none" strike="noStrike" kern="120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54" name="文本框 13">
            <a:extLst>
              <a:ext uri="{FF2B5EF4-FFF2-40B4-BE49-F238E27FC236}">
                <a16:creationId xmlns:a16="http://schemas.microsoft.com/office/drawing/2014/main" id="{526D4E24-6A9B-3A1F-E2B9-24AC12690D61}"/>
              </a:ext>
            </a:extLst>
          </p:cNvPr>
          <p:cNvSpPr txBox="1"/>
          <p:nvPr/>
        </p:nvSpPr>
        <p:spPr>
          <a:xfrm>
            <a:off x="5286631" y="1609496"/>
            <a:ext cx="3446505" cy="2131338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>
                <a:solidFill>
                  <a:srgbClr val="E91619"/>
                </a:solidFill>
                <a:latin typeface="Chalkboard SE" panose="03050602040202020205" pitchFamily="66" charset="77"/>
                <a:ea typeface="义启紫水晶体" panose="02010601030101010101" pitchFamily="2" charset="-122"/>
              </a:rPr>
              <a:t>Future simple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Chalkboard SE" panose="03050602040202020205" pitchFamily="66" charset="77"/>
              <a:ea typeface="义启紫水晶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748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2" grpId="0" bldLvl="0" animBg="1"/>
      <p:bldP spid="13" grpId="0" bldLvl="0" animBg="1"/>
      <p:bldP spid="16" grpId="0" bldLvl="0" animBg="1"/>
      <p:bldP spid="18" grpId="0" bldLvl="0" animBg="1"/>
      <p:bldP spid="19" grpId="0" bldLvl="0" animBg="1"/>
      <p:bldP spid="21" grpId="0" bldLvl="0" animBg="1"/>
      <p:bldP spid="24" grpId="0" bldLvl="0" animBg="1"/>
      <p:bldP spid="26" grpId="0" bldLvl="0" animBg="1"/>
      <p:bldP spid="27" grpId="0" bldLvl="0" animBg="1"/>
      <p:bldP spid="29" grpId="0" bldLvl="0" animBg="1"/>
      <p:bldP spid="31" grpId="0" bldLvl="0" animBg="1"/>
      <p:bldP spid="32" grpId="0" bldLvl="0" animBg="1"/>
      <p:bldP spid="33" grpId="0" bldLvl="0" animBg="1"/>
      <p:bldP spid="36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任意多边形: 形状 3"/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4074011"/>
            <a:ext cx="12373622" cy="2786967"/>
          </a:xfrm>
          <a:prstGeom prst="rect">
            <a:avLst/>
          </a:prstGeom>
        </p:spPr>
      </p:pic>
      <p:sp>
        <p:nvSpPr>
          <p:cNvPr id="17" name="标题 1"/>
          <p:cNvSpPr txBox="1"/>
          <p:nvPr/>
        </p:nvSpPr>
        <p:spPr>
          <a:xfrm>
            <a:off x="-1141816" y="1510548"/>
            <a:ext cx="14590428" cy="1136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000" b="1" i="0" u="none" strike="noStrike" kern="1200" cap="none" spc="60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rPr>
              <a:t>UNIT 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1200" cap="none" spc="60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Barmeno-ExtraBold" panose="02020500000000000000" pitchFamily="18" charset="77"/>
                <a:ea typeface="Barmeno-ExtraBold" panose="02020500000000000000" pitchFamily="18" charset="77"/>
                <a:cs typeface="Barmeno-ExtraBold" panose="02020500000000000000" pitchFamily="18" charset="77"/>
              </a:rPr>
              <a:t>Our houses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1200" cap="none" spc="60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Barmeno-ExtraBold" panose="02020500000000000000" pitchFamily="18" charset="77"/>
                <a:ea typeface="Barmeno-ExtraBold" panose="02020500000000000000" pitchFamily="18" charset="77"/>
                <a:cs typeface="Barmeno-ExtraBold" panose="02020500000000000000" pitchFamily="18" charset="77"/>
              </a:rPr>
              <a:t>in the future</a:t>
            </a:r>
            <a:endParaRPr kumimoji="0" lang="zh-CN" altLang="en-US" sz="6600" b="1" i="0" u="none" strike="noStrike" kern="1200" cap="none" spc="60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Barmeno-ExtraBold" panose="02020500000000000000" pitchFamily="18" charset="77"/>
              <a:ea typeface="Barmeno-ExtraBold" panose="02020500000000000000" pitchFamily="18" charset="77"/>
              <a:cs typeface="Barmeno-ExtraBold" panose="02020500000000000000" pitchFamily="18" charset="77"/>
            </a:endParaRPr>
          </a:p>
        </p:txBody>
      </p:sp>
      <p:pic>
        <p:nvPicPr>
          <p:cNvPr id="21" name="图形 2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121" y="566323"/>
            <a:ext cx="1668917" cy="1275224"/>
          </a:xfrm>
          <a:prstGeom prst="rect">
            <a:avLst/>
          </a:prstGeom>
        </p:spPr>
      </p:pic>
      <p:grpSp>
        <p:nvGrpSpPr>
          <p:cNvPr id="22" name="组合 42"/>
          <p:cNvGrpSpPr/>
          <p:nvPr/>
        </p:nvGrpSpPr>
        <p:grpSpPr>
          <a:xfrm rot="5400000">
            <a:off x="9914625" y="2813006"/>
            <a:ext cx="560571" cy="591347"/>
            <a:chOff x="4197350" y="2182813"/>
            <a:chExt cx="608013" cy="641350"/>
          </a:xfrm>
          <a:solidFill>
            <a:srgbClr val="4C4B52"/>
          </a:solidFill>
        </p:grpSpPr>
        <p:sp>
          <p:nvSpPr>
            <p:cNvPr id="23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9" name="Group 4"/>
          <p:cNvGrpSpPr>
            <a:grpSpLocks noChangeAspect="1"/>
          </p:cNvGrpSpPr>
          <p:nvPr/>
        </p:nvGrpSpPr>
        <p:grpSpPr bwMode="auto">
          <a:xfrm>
            <a:off x="2336038" y="3372603"/>
            <a:ext cx="7531464" cy="94321"/>
            <a:chOff x="2667" y="3648"/>
            <a:chExt cx="959" cy="49"/>
          </a:xfrm>
          <a:solidFill>
            <a:srgbClr val="4C4B52"/>
          </a:solidFill>
        </p:grpSpPr>
        <p:sp>
          <p:nvSpPr>
            <p:cNvPr id="70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3" name="标题 1"/>
          <p:cNvSpPr txBox="1"/>
          <p:nvPr/>
        </p:nvSpPr>
        <p:spPr>
          <a:xfrm>
            <a:off x="1805864" y="3740700"/>
            <a:ext cx="8665089" cy="352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rPr>
              <a:t>LESSON 3: A CLOSER LOOK 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9402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0D2DDBF-D25B-4D0C-9D1C-E547A71E6738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形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288" y="498837"/>
            <a:ext cx="639762" cy="52004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95936" y="437293"/>
            <a:ext cx="3294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7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vi-VN" altLang="zh-CN" sz="4000" b="1" spc="300" dirty="0"/>
              <a:t>TENSES</a:t>
            </a:r>
            <a:endParaRPr lang="zh-CN" altLang="en-US" sz="3600" b="1" spc="300" dirty="0">
              <a:latin typeface="Bananito Display" pitchFamily="2" charset="0"/>
            </a:endParaRPr>
          </a:p>
        </p:txBody>
      </p:sp>
      <p:cxnSp>
        <p:nvCxnSpPr>
          <p:cNvPr id="6" name="1"/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711849" y="3327670"/>
            <a:ext cx="11061051" cy="2538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Oval 5"/>
          <p:cNvSpPr/>
          <p:nvPr/>
        </p:nvSpPr>
        <p:spPr>
          <a:xfrm>
            <a:off x="2147715" y="3232764"/>
            <a:ext cx="241300" cy="24288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FFB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等线" panose="02010600030101010101"/>
              <a:ea typeface="+mn-ea"/>
              <a:cs typeface="+mn-cs"/>
            </a:endParaRPr>
          </a:p>
        </p:txBody>
      </p:sp>
      <p:sp>
        <p:nvSpPr>
          <p:cNvPr id="10" name="išľíďè"/>
          <p:cNvSpPr/>
          <p:nvPr/>
        </p:nvSpPr>
        <p:spPr bwMode="auto">
          <a:xfrm>
            <a:off x="771491" y="3410941"/>
            <a:ext cx="2993747" cy="185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algn="ctr" defTabSz="866140">
              <a:defRPr/>
            </a:pPr>
            <a:r>
              <a:rPr lang="vi-VN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义启紫水晶体" panose="02010601030101010101" pitchFamily="2" charset="-122"/>
              </a:rPr>
              <a:t>Actions happened </a:t>
            </a:r>
            <a:r>
              <a:rPr kumimoji="0" lang="vi-VN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义启紫水晶体" panose="02010601030101010101" pitchFamily="2" charset="-122"/>
              </a:rPr>
              <a:t>in the past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义启紫水晶体" panose="02010601030101010101" pitchFamily="2" charset="-122"/>
            </a:endParaRPr>
          </a:p>
        </p:txBody>
      </p:sp>
      <p:sp>
        <p:nvSpPr>
          <p:cNvPr id="11" name="iSlíďè"/>
          <p:cNvSpPr txBox="1"/>
          <p:nvPr/>
        </p:nvSpPr>
        <p:spPr bwMode="auto">
          <a:xfrm>
            <a:off x="1299148" y="2118163"/>
            <a:ext cx="2097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cap="none" spc="0" normalizeH="0" baseline="0">
                <a:ln>
                  <a:noFill/>
                </a:ln>
                <a:blipFill>
                  <a:blip r:embed="rId7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</a:defRPr>
            </a:lvl1pPr>
          </a:lstStyle>
          <a:p>
            <a:pPr algn="ctr"/>
            <a:r>
              <a:rPr lang="vi-VN" altLang="zh-CN" sz="3600" dirty="0"/>
              <a:t>PAST SIMPLE</a:t>
            </a:r>
            <a:endParaRPr lang="zh-CN" altLang="en-US" sz="3600" dirty="0"/>
          </a:p>
        </p:txBody>
      </p:sp>
      <p:sp>
        <p:nvSpPr>
          <p:cNvPr id="12" name="Oval 5"/>
          <p:cNvSpPr/>
          <p:nvPr/>
        </p:nvSpPr>
        <p:spPr>
          <a:xfrm>
            <a:off x="6064159" y="3220515"/>
            <a:ext cx="241300" cy="24288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2E9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等线" panose="02010600030101010101"/>
              <a:ea typeface="+mn-ea"/>
              <a:cs typeface="+mn-cs"/>
            </a:endParaRPr>
          </a:p>
        </p:txBody>
      </p:sp>
      <p:sp>
        <p:nvSpPr>
          <p:cNvPr id="13" name="iSlíďè"/>
          <p:cNvSpPr txBox="1"/>
          <p:nvPr/>
        </p:nvSpPr>
        <p:spPr bwMode="auto">
          <a:xfrm>
            <a:off x="4570772" y="2140031"/>
            <a:ext cx="3043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1" i="0" u="none" strike="noStrike" cap="none" spc="0" normalizeH="0" baseline="0">
                <a:ln>
                  <a:noFill/>
                </a:ln>
                <a:blipFill>
                  <a:blip r:embed="rId7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</a:defRPr>
            </a:lvl1pPr>
          </a:lstStyle>
          <a:p>
            <a:pPr algn="ctr"/>
            <a:r>
              <a:rPr lang="vi-VN" altLang="zh-CN" dirty="0"/>
              <a:t>PRESENT SIMPLE</a:t>
            </a:r>
            <a:endParaRPr lang="zh-CN" altLang="en-US" dirty="0"/>
          </a:p>
        </p:txBody>
      </p:sp>
      <p:sp>
        <p:nvSpPr>
          <p:cNvPr id="15" name="Oval 5"/>
          <p:cNvSpPr/>
          <p:nvPr/>
        </p:nvSpPr>
        <p:spPr>
          <a:xfrm>
            <a:off x="9802285" y="3237278"/>
            <a:ext cx="241300" cy="242887"/>
          </a:xfrm>
          <a:prstGeom prst="ellipse">
            <a:avLst/>
          </a:prstGeom>
          <a:solidFill>
            <a:schemeClr val="bg1"/>
          </a:solidFill>
          <a:ln w="101600">
            <a:solidFill>
              <a:srgbClr val="D948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等线" panose="02010600030101010101"/>
              <a:ea typeface="+mn-ea"/>
              <a:cs typeface="+mn-cs"/>
            </a:endParaRPr>
          </a:p>
        </p:txBody>
      </p:sp>
      <p:sp>
        <p:nvSpPr>
          <p:cNvPr id="17" name="iSlíďè"/>
          <p:cNvSpPr txBox="1"/>
          <p:nvPr/>
        </p:nvSpPr>
        <p:spPr bwMode="auto">
          <a:xfrm>
            <a:off x="8819534" y="2075115"/>
            <a:ext cx="713952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 dirty="0">
                <a:blipFill>
                  <a:blip r:embed="rId7"/>
                  <a:stretch>
                    <a:fillRect/>
                  </a:stretch>
                </a:blipFill>
                <a:latin typeface="Bubblegum Sans Pro" panose="02000506000000020004" pitchFamily="2" charset="0"/>
                <a:ea typeface="义启紫水晶体" panose="02010601030101010101" pitchFamily="2" charset="-122"/>
              </a:rPr>
              <a:t>FUTURE </a:t>
            </a:r>
          </a:p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600" b="1" dirty="0">
                <a:blipFill>
                  <a:blip r:embed="rId7"/>
                  <a:stretch>
                    <a:fillRect/>
                  </a:stretch>
                </a:blipFill>
                <a:latin typeface="Bubblegum Sans Pro" panose="02000506000000020004" pitchFamily="2" charset="0"/>
                <a:ea typeface="义启紫水晶体" panose="02010601030101010101" pitchFamily="2" charset="-122"/>
              </a:rPr>
              <a:t>SIMPLE</a:t>
            </a:r>
            <a:endParaRPr lang="zh-CN" altLang="en-US" sz="3600" b="1" dirty="0">
              <a:blipFill>
                <a:blip r:embed="rId7"/>
                <a:stretch>
                  <a:fillRect/>
                </a:stretch>
              </a:blipFill>
              <a:latin typeface="Bubblegum Sans Pro" panose="0200050600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5" name="išľíďè">
            <a:extLst>
              <a:ext uri="{FF2B5EF4-FFF2-40B4-BE49-F238E27FC236}">
                <a16:creationId xmlns:a16="http://schemas.microsoft.com/office/drawing/2014/main" id="{9D0AFD79-848E-1155-7309-945771501A4E}"/>
              </a:ext>
            </a:extLst>
          </p:cNvPr>
          <p:cNvSpPr/>
          <p:nvPr/>
        </p:nvSpPr>
        <p:spPr bwMode="auto">
          <a:xfrm>
            <a:off x="4107904" y="3415233"/>
            <a:ext cx="4242884" cy="185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algn="ctr" defTabSz="866140">
              <a:defRPr/>
            </a:pPr>
            <a:r>
              <a:rPr lang="vi-VN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义启紫水晶体" panose="02010601030101010101" pitchFamily="2" charset="-122"/>
              </a:rPr>
              <a:t>Habits, and daily routines </a:t>
            </a:r>
          </a:p>
          <a:p>
            <a:pPr lvl="0" algn="ctr" defTabSz="866140">
              <a:defRPr/>
            </a:pPr>
            <a:r>
              <a:rPr lang="vi-VN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义启紫水晶体" panose="02010601030101010101" pitchFamily="2" charset="-122"/>
              </a:rPr>
              <a:t>happen </a:t>
            </a:r>
            <a:r>
              <a:rPr lang="vi-VN" altLang="zh-CN" sz="2800" i="1" dirty="0">
                <a:solidFill>
                  <a:srgbClr val="FF0000"/>
                </a:solidFill>
                <a:latin typeface="Cambria" panose="02040503050406030204" pitchFamily="18" charset="0"/>
                <a:ea typeface="义启紫水晶体" panose="02010601030101010101" pitchFamily="2" charset="-122"/>
              </a:rPr>
              <a:t>every day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义启紫水晶体" panose="02010601030101010101" pitchFamily="2" charset="-122"/>
            </a:endParaRPr>
          </a:p>
        </p:txBody>
      </p:sp>
      <p:sp>
        <p:nvSpPr>
          <p:cNvPr id="21" name="išľíďè">
            <a:extLst>
              <a:ext uri="{FF2B5EF4-FFF2-40B4-BE49-F238E27FC236}">
                <a16:creationId xmlns:a16="http://schemas.microsoft.com/office/drawing/2014/main" id="{8C8C850A-E269-53B9-C4DB-41838065C1F7}"/>
              </a:ext>
            </a:extLst>
          </p:cNvPr>
          <p:cNvSpPr/>
          <p:nvPr/>
        </p:nvSpPr>
        <p:spPr bwMode="auto">
          <a:xfrm>
            <a:off x="8565100" y="3402482"/>
            <a:ext cx="2695143" cy="185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lvl="0" algn="ctr" defTabSz="866140">
              <a:defRPr/>
            </a:pPr>
            <a:r>
              <a:rPr lang="vi-VN" altLang="zh-CN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义启紫水晶体" panose="02010601030101010101" pitchFamily="2" charset="-122"/>
              </a:rPr>
              <a:t>Actions happen </a:t>
            </a:r>
            <a:r>
              <a:rPr kumimoji="0" lang="vi-VN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义启紫水晶体" panose="02010601030101010101" pitchFamily="2" charset="-122"/>
              </a:rPr>
              <a:t>in the future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义启紫水晶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263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7" grpId="0" animBg="1"/>
      <p:bldP spid="10" grpId="0"/>
      <p:bldP spid="11" grpId="0"/>
      <p:bldP spid="12" grpId="0" animBg="1"/>
      <p:bldP spid="13" grpId="0"/>
      <p:bldP spid="15" grpId="0" animBg="1"/>
      <p:bldP spid="17" grpId="0"/>
      <p:bldP spid="5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B82D512-FE32-4D31-B193-4C283FF861F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形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288" y="573787"/>
            <a:ext cx="639762" cy="52004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40906" y="497253"/>
            <a:ext cx="619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vi-VN" altLang="zh-CN" sz="4000" b="1" spc="300" dirty="0">
                <a:solidFill>
                  <a:srgbClr val="E91619"/>
                </a:solidFill>
              </a:rPr>
              <a:t>FUTURE SIMPLE</a:t>
            </a:r>
            <a:endParaRPr lang="zh-CN" altLang="en-US" sz="4000" b="1" spc="300" dirty="0">
              <a:solidFill>
                <a:srgbClr val="E91619"/>
              </a:solidFill>
            </a:endParaRPr>
          </a:p>
        </p:txBody>
      </p:sp>
      <p:sp>
        <p:nvSpPr>
          <p:cNvPr id="11" name="菱形 10"/>
          <p:cNvSpPr/>
          <p:nvPr/>
        </p:nvSpPr>
        <p:spPr>
          <a:xfrm>
            <a:off x="9418803" y="5123763"/>
            <a:ext cx="1061534" cy="1061534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义启紫水晶体" panose="02010601030101010101" pitchFamily="2" charset="-122"/>
              <a:ea typeface="义启紫水晶体" panose="02010601030101010101" pitchFamily="2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59043" y="5756302"/>
            <a:ext cx="907894" cy="754819"/>
          </a:xfrm>
          <a:prstGeom prst="rect">
            <a:avLst/>
          </a:prstGeom>
        </p:spPr>
      </p:pic>
      <p:sp>
        <p:nvSpPr>
          <p:cNvPr id="5" name="6">
            <a:extLst>
              <a:ext uri="{FF2B5EF4-FFF2-40B4-BE49-F238E27FC236}">
                <a16:creationId xmlns:a16="http://schemas.microsoft.com/office/drawing/2014/main" id="{7104125E-4EDA-B8EB-867E-8014619D8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195" y="3106673"/>
            <a:ext cx="1103690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She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F3F0A5E5-3E22-32B3-CA5A-75933D8A2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511" y="3114731"/>
            <a:ext cx="1296872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learn</a:t>
            </a:r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id="{42FB9473-62CA-B929-D08B-D0DB9021F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222" y="2004112"/>
            <a:ext cx="4768977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n the</a:t>
            </a:r>
            <a:r>
              <a:rPr kumimoji="0" lang="en-US" altLang="zh-CN" sz="3200" b="1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 city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next year.</a:t>
            </a:r>
          </a:p>
        </p:txBody>
      </p:sp>
      <p:sp>
        <p:nvSpPr>
          <p:cNvPr id="24" name="3">
            <a:extLst>
              <a:ext uri="{FF2B5EF4-FFF2-40B4-BE49-F238E27FC236}">
                <a16:creationId xmlns:a16="http://schemas.microsoft.com/office/drawing/2014/main" id="{980D7F32-D96C-EA11-B36B-14FA7E610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858" y="3106674"/>
            <a:ext cx="1103690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will</a:t>
            </a:r>
          </a:p>
        </p:txBody>
      </p:sp>
      <p:sp>
        <p:nvSpPr>
          <p:cNvPr id="25" name="2">
            <a:extLst>
              <a:ext uri="{FF2B5EF4-FFF2-40B4-BE49-F238E27FC236}">
                <a16:creationId xmlns:a16="http://schemas.microsoft.com/office/drawing/2014/main" id="{5EA59B10-6E40-F6F1-A4E9-632C455B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222" y="3131369"/>
            <a:ext cx="4768973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457200">
              <a:defRPr/>
            </a:pPr>
            <a:r>
              <a:rPr lang="en-US" altLang="zh-CN" sz="3200" b="1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nglish </a:t>
            </a: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this afternoon.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12C60EA-463E-B0E0-D1DE-F408982BABBD}"/>
              </a:ext>
            </a:extLst>
          </p:cNvPr>
          <p:cNvCxnSpPr>
            <a:cxnSpLocks/>
          </p:cNvCxnSpPr>
          <p:nvPr/>
        </p:nvCxnSpPr>
        <p:spPr>
          <a:xfrm>
            <a:off x="1766050" y="3960748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6EE62A-02FA-7028-39C8-8F45B2A77611}"/>
              </a:ext>
            </a:extLst>
          </p:cNvPr>
          <p:cNvCxnSpPr>
            <a:cxnSpLocks/>
          </p:cNvCxnSpPr>
          <p:nvPr/>
        </p:nvCxnSpPr>
        <p:spPr>
          <a:xfrm>
            <a:off x="3244703" y="3970179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6CEB78-A028-3AFB-87A6-F407A3D1D5A2}"/>
              </a:ext>
            </a:extLst>
          </p:cNvPr>
          <p:cNvCxnSpPr>
            <a:cxnSpLocks/>
          </p:cNvCxnSpPr>
          <p:nvPr/>
        </p:nvCxnSpPr>
        <p:spPr>
          <a:xfrm>
            <a:off x="4926947" y="3953816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文本框 13">
            <a:extLst>
              <a:ext uri="{FF2B5EF4-FFF2-40B4-BE49-F238E27FC236}">
                <a16:creationId xmlns:a16="http://schemas.microsoft.com/office/drawing/2014/main" id="{5F8CED15-8BFF-8BA6-5609-BECC9A7A0D64}"/>
              </a:ext>
            </a:extLst>
          </p:cNvPr>
          <p:cNvSpPr txBox="1"/>
          <p:nvPr/>
        </p:nvSpPr>
        <p:spPr>
          <a:xfrm>
            <a:off x="1337186" y="4805315"/>
            <a:ext cx="768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1619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</a:rPr>
              <a:t>S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38" name="文本框 13">
            <a:extLst>
              <a:ext uri="{FF2B5EF4-FFF2-40B4-BE49-F238E27FC236}">
                <a16:creationId xmlns:a16="http://schemas.microsoft.com/office/drawing/2014/main" id="{FDA81420-5BFF-03CA-17DB-0B98F67F28DA}"/>
              </a:ext>
            </a:extLst>
          </p:cNvPr>
          <p:cNvSpPr txBox="1"/>
          <p:nvPr/>
        </p:nvSpPr>
        <p:spPr>
          <a:xfrm>
            <a:off x="2362987" y="4796063"/>
            <a:ext cx="1677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will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40" name="文本框 13">
            <a:extLst>
              <a:ext uri="{FF2B5EF4-FFF2-40B4-BE49-F238E27FC236}">
                <a16:creationId xmlns:a16="http://schemas.microsoft.com/office/drawing/2014/main" id="{3BC70E33-E971-67AA-781C-64DFC78531C2}"/>
              </a:ext>
            </a:extLst>
          </p:cNvPr>
          <p:cNvSpPr txBox="1"/>
          <p:nvPr/>
        </p:nvSpPr>
        <p:spPr>
          <a:xfrm>
            <a:off x="4407391" y="4824528"/>
            <a:ext cx="3351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V</a:t>
            </a:r>
            <a:r>
              <a:rPr lang="vi-VN" altLang="zh-CN" sz="2800" i="1" dirty="0">
                <a:solidFill>
                  <a:srgbClr val="FF0000"/>
                </a:solidFill>
                <a:latin typeface="Cambria" panose="02040503050406030204" pitchFamily="18" charset="0"/>
              </a:rPr>
              <a:t>bare infinitive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义启紫水晶体" panose="02010601030101010101" pitchFamily="2" charset="-122"/>
            </a:endParaRPr>
          </a:p>
        </p:txBody>
      </p:sp>
      <p:sp>
        <p:nvSpPr>
          <p:cNvPr id="41" name="文本框 13">
            <a:extLst>
              <a:ext uri="{FF2B5EF4-FFF2-40B4-BE49-F238E27FC236}">
                <a16:creationId xmlns:a16="http://schemas.microsoft.com/office/drawing/2014/main" id="{ACB8F60E-D88A-E273-CB5A-15FC12EDFE1E}"/>
              </a:ext>
            </a:extLst>
          </p:cNvPr>
          <p:cNvSpPr txBox="1"/>
          <p:nvPr/>
        </p:nvSpPr>
        <p:spPr>
          <a:xfrm>
            <a:off x="8203583" y="4701646"/>
            <a:ext cx="1677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noProof="0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…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43" name="文本框 13">
            <a:extLst>
              <a:ext uri="{FF2B5EF4-FFF2-40B4-BE49-F238E27FC236}">
                <a16:creationId xmlns:a16="http://schemas.microsoft.com/office/drawing/2014/main" id="{80626FB8-C0E4-158A-AA69-06FA0D7E58AC}"/>
              </a:ext>
            </a:extLst>
          </p:cNvPr>
          <p:cNvSpPr txBox="1"/>
          <p:nvPr/>
        </p:nvSpPr>
        <p:spPr>
          <a:xfrm>
            <a:off x="2014467" y="4813199"/>
            <a:ext cx="647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latin typeface="BLOCK PRO VN" panose="02000506040000020004" pitchFamily="2" charset="0"/>
                <a:ea typeface="义启紫水晶体" panose="02010601030101010101" pitchFamily="2" charset="-122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44" name="文本框 13">
            <a:extLst>
              <a:ext uri="{FF2B5EF4-FFF2-40B4-BE49-F238E27FC236}">
                <a16:creationId xmlns:a16="http://schemas.microsoft.com/office/drawing/2014/main" id="{6B173E35-59FF-8A45-5DB6-F2AC218B9224}"/>
              </a:ext>
            </a:extLst>
          </p:cNvPr>
          <p:cNvSpPr txBox="1"/>
          <p:nvPr/>
        </p:nvSpPr>
        <p:spPr>
          <a:xfrm>
            <a:off x="3502345" y="4798209"/>
            <a:ext cx="127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latin typeface="BLOCK PRO VN" panose="02000506040000020004" pitchFamily="2" charset="0"/>
                <a:ea typeface="义启紫水晶体" panose="02010601030101010101" pitchFamily="2" charset="-122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45" name="文本框 13">
            <a:extLst>
              <a:ext uri="{FF2B5EF4-FFF2-40B4-BE49-F238E27FC236}">
                <a16:creationId xmlns:a16="http://schemas.microsoft.com/office/drawing/2014/main" id="{71BBDA4F-1A56-CA56-64A5-1CAD128E900A}"/>
              </a:ext>
            </a:extLst>
          </p:cNvPr>
          <p:cNvSpPr txBox="1"/>
          <p:nvPr/>
        </p:nvSpPr>
        <p:spPr>
          <a:xfrm>
            <a:off x="7664542" y="4755394"/>
            <a:ext cx="1157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latin typeface="BLOCK PRO VN" panose="02000506040000020004" pitchFamily="2" charset="0"/>
                <a:ea typeface="义启紫水晶体" panose="02010601030101010101" pitchFamily="2" charset="-122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47" name="文本框 7">
            <a:extLst>
              <a:ext uri="{FF2B5EF4-FFF2-40B4-BE49-F238E27FC236}">
                <a16:creationId xmlns:a16="http://schemas.microsoft.com/office/drawing/2014/main" id="{FF1255A8-EBBE-9C1D-DEA8-4BE93C4ED934}"/>
              </a:ext>
            </a:extLst>
          </p:cNvPr>
          <p:cNvSpPr txBox="1"/>
          <p:nvPr/>
        </p:nvSpPr>
        <p:spPr>
          <a:xfrm>
            <a:off x="1180081" y="1234745"/>
            <a:ext cx="396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</a:defRPr>
            </a:lvl1pPr>
          </a:lstStyle>
          <a:p>
            <a:r>
              <a:rPr lang="vi-VN" altLang="zh-CN" dirty="0"/>
              <a:t>Affirmative (+)</a:t>
            </a:r>
            <a:endParaRPr lang="zh-CN" altLang="en-US" dirty="0"/>
          </a:p>
        </p:txBody>
      </p:sp>
      <p:sp>
        <p:nvSpPr>
          <p:cNvPr id="48" name="文本框 7">
            <a:extLst>
              <a:ext uri="{FF2B5EF4-FFF2-40B4-BE49-F238E27FC236}">
                <a16:creationId xmlns:a16="http://schemas.microsoft.com/office/drawing/2014/main" id="{A3AD06A3-0BC0-BA79-C423-BA9FC5246E33}"/>
              </a:ext>
            </a:extLst>
          </p:cNvPr>
          <p:cNvSpPr txBox="1"/>
          <p:nvPr/>
        </p:nvSpPr>
        <p:spPr>
          <a:xfrm>
            <a:off x="2362987" y="5835382"/>
            <a:ext cx="396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</a:defRPr>
            </a:lvl1pPr>
          </a:lstStyle>
          <a:p>
            <a:r>
              <a:rPr lang="vi-VN" altLang="zh-CN" i="1" dirty="0">
                <a:solidFill>
                  <a:srgbClr val="002060"/>
                </a:solidFill>
              </a:rPr>
              <a:t>*will = ‘ll</a:t>
            </a:r>
            <a:endParaRPr lang="zh-CN" altLang="en-US" i="1" dirty="0">
              <a:solidFill>
                <a:srgbClr val="002060"/>
              </a:solidFill>
              <a:latin typeface="Chalkboard SE" panose="03050602040202020205" pitchFamily="66" charset="77"/>
            </a:endParaRPr>
          </a:p>
        </p:txBody>
      </p:sp>
      <p:sp>
        <p:nvSpPr>
          <p:cNvPr id="49" name="6">
            <a:extLst>
              <a:ext uri="{FF2B5EF4-FFF2-40B4-BE49-F238E27FC236}">
                <a16:creationId xmlns:a16="http://schemas.microsoft.com/office/drawing/2014/main" id="{94F908A7-85F6-1320-AC04-BF1702CB4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35" y="2004112"/>
            <a:ext cx="1103690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We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50" name="3">
            <a:extLst>
              <a:ext uri="{FF2B5EF4-FFF2-40B4-BE49-F238E27FC236}">
                <a16:creationId xmlns:a16="http://schemas.microsoft.com/office/drawing/2014/main" id="{42DD24B6-6152-2423-7320-5FFF6BEB4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98" y="2004113"/>
            <a:ext cx="1103690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will</a:t>
            </a:r>
          </a:p>
        </p:txBody>
      </p:sp>
      <p:sp>
        <p:nvSpPr>
          <p:cNvPr id="51" name="5">
            <a:extLst>
              <a:ext uri="{FF2B5EF4-FFF2-40B4-BE49-F238E27FC236}">
                <a16:creationId xmlns:a16="http://schemas.microsoft.com/office/drawing/2014/main" id="{B6E16D44-9046-5651-DAC0-BE4170102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511" y="2004112"/>
            <a:ext cx="1296872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live</a:t>
            </a:r>
          </a:p>
        </p:txBody>
      </p:sp>
    </p:spTree>
    <p:extLst>
      <p:ext uri="{BB962C8B-B14F-4D97-AF65-F5344CB8AC3E}">
        <p14:creationId xmlns:p14="http://schemas.microsoft.com/office/powerpoint/2010/main" val="306732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11" grpId="0" animBg="1"/>
      <p:bldP spid="5" grpId="0" bldLvl="0" animBg="1"/>
      <p:bldP spid="20" grpId="0" bldLvl="0" animBg="1"/>
      <p:bldP spid="22" grpId="0" bldLvl="0" animBg="1"/>
      <p:bldP spid="24" grpId="0" bldLvl="0" animBg="1"/>
      <p:bldP spid="25" grpId="0" bldLvl="0" animBg="1"/>
      <p:bldP spid="35" grpId="0"/>
      <p:bldP spid="38" grpId="0"/>
      <p:bldP spid="40" grpId="0"/>
      <p:bldP spid="41" grpId="0"/>
      <p:bldP spid="43" grpId="0"/>
      <p:bldP spid="44" grpId="0"/>
      <p:bldP spid="45" grpId="0"/>
      <p:bldP spid="47" grpId="0"/>
      <p:bldP spid="48" grpId="0"/>
      <p:bldP spid="49" grpId="0" bldLvl="0" animBg="1"/>
      <p:bldP spid="50" grpId="0" bldLvl="0" animBg="1"/>
      <p:bldP spid="5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1"/>
            <a:ext cx="12188825" cy="68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B82D512-FE32-4D31-B193-4C283FF861FC}"/>
              </a:ext>
            </a:extLst>
          </p:cNvPr>
          <p:cNvSpPr/>
          <p:nvPr/>
        </p:nvSpPr>
        <p:spPr>
          <a:xfrm>
            <a:off x="238124" y="200024"/>
            <a:ext cx="11725275" cy="6391275"/>
          </a:xfrm>
          <a:custGeom>
            <a:avLst/>
            <a:gdLst>
              <a:gd name="connsiteX0" fmla="*/ 95250 w 11934825"/>
              <a:gd name="connsiteY0" fmla="*/ 371475 h 6705600"/>
              <a:gd name="connsiteX1" fmla="*/ 390525 w 11934825"/>
              <a:gd name="connsiteY1" fmla="*/ 1981200 h 6705600"/>
              <a:gd name="connsiteX2" fmla="*/ 0 w 11934825"/>
              <a:gd name="connsiteY2" fmla="*/ 3457575 h 6705600"/>
              <a:gd name="connsiteX3" fmla="*/ 561975 w 11934825"/>
              <a:gd name="connsiteY3" fmla="*/ 4686300 h 6705600"/>
              <a:gd name="connsiteX4" fmla="*/ 85725 w 11934825"/>
              <a:gd name="connsiteY4" fmla="*/ 6467475 h 6705600"/>
              <a:gd name="connsiteX5" fmla="*/ 1666875 w 11934825"/>
              <a:gd name="connsiteY5" fmla="*/ 6705600 h 6705600"/>
              <a:gd name="connsiteX6" fmla="*/ 3552825 w 11934825"/>
              <a:gd name="connsiteY6" fmla="*/ 6210300 h 6705600"/>
              <a:gd name="connsiteX7" fmla="*/ 5286375 w 11934825"/>
              <a:gd name="connsiteY7" fmla="*/ 6410325 h 6705600"/>
              <a:gd name="connsiteX8" fmla="*/ 6296025 w 11934825"/>
              <a:gd name="connsiteY8" fmla="*/ 6286500 h 6705600"/>
              <a:gd name="connsiteX9" fmla="*/ 7886700 w 11934825"/>
              <a:gd name="connsiteY9" fmla="*/ 6257925 h 6705600"/>
              <a:gd name="connsiteX10" fmla="*/ 8867775 w 11934825"/>
              <a:gd name="connsiteY10" fmla="*/ 6115050 h 6705600"/>
              <a:gd name="connsiteX11" fmla="*/ 10677525 w 11934825"/>
              <a:gd name="connsiteY11" fmla="*/ 6286500 h 6705600"/>
              <a:gd name="connsiteX12" fmla="*/ 11249025 w 11934825"/>
              <a:gd name="connsiteY12" fmla="*/ 6315075 h 6705600"/>
              <a:gd name="connsiteX13" fmla="*/ 11649075 w 11934825"/>
              <a:gd name="connsiteY13" fmla="*/ 6391275 h 6705600"/>
              <a:gd name="connsiteX14" fmla="*/ 11934825 w 11934825"/>
              <a:gd name="connsiteY14" fmla="*/ 5553075 h 6705600"/>
              <a:gd name="connsiteX15" fmla="*/ 11496675 w 11934825"/>
              <a:gd name="connsiteY15" fmla="*/ 4524375 h 6705600"/>
              <a:gd name="connsiteX16" fmla="*/ 11915775 w 11934825"/>
              <a:gd name="connsiteY16" fmla="*/ 2895600 h 6705600"/>
              <a:gd name="connsiteX17" fmla="*/ 11420475 w 11934825"/>
              <a:gd name="connsiteY17" fmla="*/ 1419225 h 6705600"/>
              <a:gd name="connsiteX18" fmla="*/ 11896725 w 11934825"/>
              <a:gd name="connsiteY18" fmla="*/ 0 h 6705600"/>
              <a:gd name="connsiteX19" fmla="*/ 9105900 w 11934825"/>
              <a:gd name="connsiteY19" fmla="*/ 323850 h 6705600"/>
              <a:gd name="connsiteX20" fmla="*/ 7848600 w 11934825"/>
              <a:gd name="connsiteY20" fmla="*/ 142875 h 6705600"/>
              <a:gd name="connsiteX21" fmla="*/ 7105650 w 11934825"/>
              <a:gd name="connsiteY21" fmla="*/ 114300 h 6705600"/>
              <a:gd name="connsiteX22" fmla="*/ 6172200 w 11934825"/>
              <a:gd name="connsiteY22" fmla="*/ 161925 h 6705600"/>
              <a:gd name="connsiteX23" fmla="*/ 4248150 w 11934825"/>
              <a:gd name="connsiteY23" fmla="*/ 485775 h 6705600"/>
              <a:gd name="connsiteX24" fmla="*/ 2724150 w 11934825"/>
              <a:gd name="connsiteY24" fmla="*/ 276225 h 6705600"/>
              <a:gd name="connsiteX25" fmla="*/ 581025 w 11934825"/>
              <a:gd name="connsiteY25" fmla="*/ 561975 h 6705600"/>
              <a:gd name="connsiteX26" fmla="*/ 95250 w 11934825"/>
              <a:gd name="connsiteY26" fmla="*/ 371475 h 6705600"/>
              <a:gd name="connsiteX0-1" fmla="*/ 95250 w 11934825"/>
              <a:gd name="connsiteY0-2" fmla="*/ 257175 h 6591300"/>
              <a:gd name="connsiteX1-3" fmla="*/ 390525 w 11934825"/>
              <a:gd name="connsiteY1-4" fmla="*/ 1866900 h 6591300"/>
              <a:gd name="connsiteX2-5" fmla="*/ 0 w 11934825"/>
              <a:gd name="connsiteY2-6" fmla="*/ 3343275 h 6591300"/>
              <a:gd name="connsiteX3-7" fmla="*/ 561975 w 11934825"/>
              <a:gd name="connsiteY3-8" fmla="*/ 4572000 h 6591300"/>
              <a:gd name="connsiteX4-9" fmla="*/ 85725 w 11934825"/>
              <a:gd name="connsiteY4-10" fmla="*/ 6353175 h 6591300"/>
              <a:gd name="connsiteX5-11" fmla="*/ 1666875 w 11934825"/>
              <a:gd name="connsiteY5-12" fmla="*/ 6591300 h 6591300"/>
              <a:gd name="connsiteX6-13" fmla="*/ 3552825 w 11934825"/>
              <a:gd name="connsiteY6-14" fmla="*/ 6096000 h 6591300"/>
              <a:gd name="connsiteX7-15" fmla="*/ 5286375 w 11934825"/>
              <a:gd name="connsiteY7-16" fmla="*/ 6296025 h 6591300"/>
              <a:gd name="connsiteX8-17" fmla="*/ 6296025 w 11934825"/>
              <a:gd name="connsiteY8-18" fmla="*/ 6172200 h 6591300"/>
              <a:gd name="connsiteX9-19" fmla="*/ 7886700 w 11934825"/>
              <a:gd name="connsiteY9-20" fmla="*/ 6143625 h 6591300"/>
              <a:gd name="connsiteX10-21" fmla="*/ 8867775 w 11934825"/>
              <a:gd name="connsiteY10-22" fmla="*/ 6000750 h 6591300"/>
              <a:gd name="connsiteX11-23" fmla="*/ 10677525 w 11934825"/>
              <a:gd name="connsiteY11-24" fmla="*/ 6172200 h 6591300"/>
              <a:gd name="connsiteX12-25" fmla="*/ 11249025 w 11934825"/>
              <a:gd name="connsiteY12-26" fmla="*/ 6200775 h 6591300"/>
              <a:gd name="connsiteX13-27" fmla="*/ 11649075 w 11934825"/>
              <a:gd name="connsiteY13-28" fmla="*/ 6276975 h 6591300"/>
              <a:gd name="connsiteX14-29" fmla="*/ 11934825 w 11934825"/>
              <a:gd name="connsiteY14-30" fmla="*/ 5438775 h 6591300"/>
              <a:gd name="connsiteX15-31" fmla="*/ 11496675 w 11934825"/>
              <a:gd name="connsiteY15-32" fmla="*/ 4410075 h 6591300"/>
              <a:gd name="connsiteX16-33" fmla="*/ 11915775 w 11934825"/>
              <a:gd name="connsiteY16-34" fmla="*/ 2781300 h 6591300"/>
              <a:gd name="connsiteX17-35" fmla="*/ 11420475 w 11934825"/>
              <a:gd name="connsiteY17-36" fmla="*/ 1304925 h 6591300"/>
              <a:gd name="connsiteX18-37" fmla="*/ 11811000 w 11934825"/>
              <a:gd name="connsiteY18-38" fmla="*/ 85725 h 6591300"/>
              <a:gd name="connsiteX19-39" fmla="*/ 9105900 w 11934825"/>
              <a:gd name="connsiteY19-40" fmla="*/ 209550 h 6591300"/>
              <a:gd name="connsiteX20-41" fmla="*/ 7848600 w 11934825"/>
              <a:gd name="connsiteY20-42" fmla="*/ 28575 h 6591300"/>
              <a:gd name="connsiteX21-43" fmla="*/ 7105650 w 11934825"/>
              <a:gd name="connsiteY21-44" fmla="*/ 0 h 6591300"/>
              <a:gd name="connsiteX22-45" fmla="*/ 6172200 w 11934825"/>
              <a:gd name="connsiteY22-46" fmla="*/ 47625 h 6591300"/>
              <a:gd name="connsiteX23-47" fmla="*/ 4248150 w 11934825"/>
              <a:gd name="connsiteY23-48" fmla="*/ 371475 h 6591300"/>
              <a:gd name="connsiteX24-49" fmla="*/ 2724150 w 11934825"/>
              <a:gd name="connsiteY24-50" fmla="*/ 161925 h 6591300"/>
              <a:gd name="connsiteX25-51" fmla="*/ 581025 w 11934825"/>
              <a:gd name="connsiteY25-52" fmla="*/ 447675 h 6591300"/>
              <a:gd name="connsiteX26-53" fmla="*/ 95250 w 11934825"/>
              <a:gd name="connsiteY26-54" fmla="*/ 257175 h 6591300"/>
              <a:gd name="connsiteX0-55" fmla="*/ 95250 w 11934825"/>
              <a:gd name="connsiteY0-56" fmla="*/ 257175 h 6591300"/>
              <a:gd name="connsiteX1-57" fmla="*/ 390525 w 11934825"/>
              <a:gd name="connsiteY1-58" fmla="*/ 1866900 h 6591300"/>
              <a:gd name="connsiteX2-59" fmla="*/ 0 w 11934825"/>
              <a:gd name="connsiteY2-60" fmla="*/ 3343275 h 6591300"/>
              <a:gd name="connsiteX3-61" fmla="*/ 561975 w 11934825"/>
              <a:gd name="connsiteY3-62" fmla="*/ 4572000 h 6591300"/>
              <a:gd name="connsiteX4-63" fmla="*/ 85725 w 11934825"/>
              <a:gd name="connsiteY4-64" fmla="*/ 6353175 h 6591300"/>
              <a:gd name="connsiteX5-65" fmla="*/ 1666875 w 11934825"/>
              <a:gd name="connsiteY5-66" fmla="*/ 6591300 h 6591300"/>
              <a:gd name="connsiteX6-67" fmla="*/ 3552825 w 11934825"/>
              <a:gd name="connsiteY6-68" fmla="*/ 6096000 h 6591300"/>
              <a:gd name="connsiteX7-69" fmla="*/ 5286375 w 11934825"/>
              <a:gd name="connsiteY7-70" fmla="*/ 6296025 h 6591300"/>
              <a:gd name="connsiteX8-71" fmla="*/ 6296025 w 11934825"/>
              <a:gd name="connsiteY8-72" fmla="*/ 6172200 h 6591300"/>
              <a:gd name="connsiteX9-73" fmla="*/ 7962900 w 11934825"/>
              <a:gd name="connsiteY9-74" fmla="*/ 6448425 h 6591300"/>
              <a:gd name="connsiteX10-75" fmla="*/ 8867775 w 11934825"/>
              <a:gd name="connsiteY10-76" fmla="*/ 6000750 h 6591300"/>
              <a:gd name="connsiteX11-77" fmla="*/ 10677525 w 11934825"/>
              <a:gd name="connsiteY11-78" fmla="*/ 6172200 h 6591300"/>
              <a:gd name="connsiteX12-79" fmla="*/ 11249025 w 11934825"/>
              <a:gd name="connsiteY12-80" fmla="*/ 6200775 h 6591300"/>
              <a:gd name="connsiteX13-81" fmla="*/ 11649075 w 11934825"/>
              <a:gd name="connsiteY13-82" fmla="*/ 6276975 h 6591300"/>
              <a:gd name="connsiteX14-83" fmla="*/ 11934825 w 11934825"/>
              <a:gd name="connsiteY14-84" fmla="*/ 5438775 h 6591300"/>
              <a:gd name="connsiteX15-85" fmla="*/ 11496675 w 11934825"/>
              <a:gd name="connsiteY15-86" fmla="*/ 4410075 h 6591300"/>
              <a:gd name="connsiteX16-87" fmla="*/ 11915775 w 11934825"/>
              <a:gd name="connsiteY16-88" fmla="*/ 2781300 h 6591300"/>
              <a:gd name="connsiteX17-89" fmla="*/ 11420475 w 11934825"/>
              <a:gd name="connsiteY17-90" fmla="*/ 1304925 h 6591300"/>
              <a:gd name="connsiteX18-91" fmla="*/ 11811000 w 11934825"/>
              <a:gd name="connsiteY18-92" fmla="*/ 85725 h 6591300"/>
              <a:gd name="connsiteX19-93" fmla="*/ 9105900 w 11934825"/>
              <a:gd name="connsiteY19-94" fmla="*/ 209550 h 6591300"/>
              <a:gd name="connsiteX20-95" fmla="*/ 7848600 w 11934825"/>
              <a:gd name="connsiteY20-96" fmla="*/ 28575 h 6591300"/>
              <a:gd name="connsiteX21-97" fmla="*/ 7105650 w 11934825"/>
              <a:gd name="connsiteY21-98" fmla="*/ 0 h 6591300"/>
              <a:gd name="connsiteX22-99" fmla="*/ 6172200 w 11934825"/>
              <a:gd name="connsiteY22-100" fmla="*/ 47625 h 6591300"/>
              <a:gd name="connsiteX23-101" fmla="*/ 4248150 w 11934825"/>
              <a:gd name="connsiteY23-102" fmla="*/ 371475 h 6591300"/>
              <a:gd name="connsiteX24-103" fmla="*/ 2724150 w 11934825"/>
              <a:gd name="connsiteY24-104" fmla="*/ 161925 h 6591300"/>
              <a:gd name="connsiteX25-105" fmla="*/ 581025 w 11934825"/>
              <a:gd name="connsiteY25-106" fmla="*/ 447675 h 6591300"/>
              <a:gd name="connsiteX26-107" fmla="*/ 95250 w 11934825"/>
              <a:gd name="connsiteY26-108" fmla="*/ 257175 h 6591300"/>
              <a:gd name="connsiteX0-109" fmla="*/ 95250 w 11934825"/>
              <a:gd name="connsiteY0-110" fmla="*/ 257175 h 6591300"/>
              <a:gd name="connsiteX1-111" fmla="*/ 390525 w 11934825"/>
              <a:gd name="connsiteY1-112" fmla="*/ 1866900 h 6591300"/>
              <a:gd name="connsiteX2-113" fmla="*/ 0 w 11934825"/>
              <a:gd name="connsiteY2-114" fmla="*/ 3343275 h 6591300"/>
              <a:gd name="connsiteX3-115" fmla="*/ 561975 w 11934825"/>
              <a:gd name="connsiteY3-116" fmla="*/ 4572000 h 6591300"/>
              <a:gd name="connsiteX4-117" fmla="*/ 85725 w 11934825"/>
              <a:gd name="connsiteY4-118" fmla="*/ 6353175 h 6591300"/>
              <a:gd name="connsiteX5-119" fmla="*/ 1666875 w 11934825"/>
              <a:gd name="connsiteY5-120" fmla="*/ 6591300 h 6591300"/>
              <a:gd name="connsiteX6-121" fmla="*/ 3552825 w 11934825"/>
              <a:gd name="connsiteY6-122" fmla="*/ 6096000 h 6591300"/>
              <a:gd name="connsiteX7-123" fmla="*/ 5286375 w 11934825"/>
              <a:gd name="connsiteY7-124" fmla="*/ 6296025 h 6591300"/>
              <a:gd name="connsiteX8-125" fmla="*/ 6296025 w 11934825"/>
              <a:gd name="connsiteY8-126" fmla="*/ 6172200 h 6591300"/>
              <a:gd name="connsiteX9-127" fmla="*/ 7962900 w 11934825"/>
              <a:gd name="connsiteY9-128" fmla="*/ 6448425 h 6591300"/>
              <a:gd name="connsiteX10-129" fmla="*/ 8867775 w 11934825"/>
              <a:gd name="connsiteY10-130" fmla="*/ 6000750 h 6591300"/>
              <a:gd name="connsiteX11-131" fmla="*/ 10106025 w 11934825"/>
              <a:gd name="connsiteY11-132" fmla="*/ 6410325 h 6591300"/>
              <a:gd name="connsiteX12-133" fmla="*/ 11249025 w 11934825"/>
              <a:gd name="connsiteY12-134" fmla="*/ 6200775 h 6591300"/>
              <a:gd name="connsiteX13-135" fmla="*/ 11649075 w 11934825"/>
              <a:gd name="connsiteY13-136" fmla="*/ 6276975 h 6591300"/>
              <a:gd name="connsiteX14-137" fmla="*/ 11934825 w 11934825"/>
              <a:gd name="connsiteY14-138" fmla="*/ 5438775 h 6591300"/>
              <a:gd name="connsiteX15-139" fmla="*/ 11496675 w 11934825"/>
              <a:gd name="connsiteY15-140" fmla="*/ 4410075 h 6591300"/>
              <a:gd name="connsiteX16-141" fmla="*/ 11915775 w 11934825"/>
              <a:gd name="connsiteY16-142" fmla="*/ 2781300 h 6591300"/>
              <a:gd name="connsiteX17-143" fmla="*/ 11420475 w 11934825"/>
              <a:gd name="connsiteY17-144" fmla="*/ 1304925 h 6591300"/>
              <a:gd name="connsiteX18-145" fmla="*/ 11811000 w 11934825"/>
              <a:gd name="connsiteY18-146" fmla="*/ 85725 h 6591300"/>
              <a:gd name="connsiteX19-147" fmla="*/ 9105900 w 11934825"/>
              <a:gd name="connsiteY19-148" fmla="*/ 209550 h 6591300"/>
              <a:gd name="connsiteX20-149" fmla="*/ 7848600 w 11934825"/>
              <a:gd name="connsiteY20-150" fmla="*/ 28575 h 6591300"/>
              <a:gd name="connsiteX21-151" fmla="*/ 7105650 w 11934825"/>
              <a:gd name="connsiteY21-152" fmla="*/ 0 h 6591300"/>
              <a:gd name="connsiteX22-153" fmla="*/ 6172200 w 11934825"/>
              <a:gd name="connsiteY22-154" fmla="*/ 47625 h 6591300"/>
              <a:gd name="connsiteX23-155" fmla="*/ 4248150 w 11934825"/>
              <a:gd name="connsiteY23-156" fmla="*/ 371475 h 6591300"/>
              <a:gd name="connsiteX24-157" fmla="*/ 2724150 w 11934825"/>
              <a:gd name="connsiteY24-158" fmla="*/ 161925 h 6591300"/>
              <a:gd name="connsiteX25-159" fmla="*/ 581025 w 11934825"/>
              <a:gd name="connsiteY25-160" fmla="*/ 447675 h 6591300"/>
              <a:gd name="connsiteX26-161" fmla="*/ 95250 w 11934825"/>
              <a:gd name="connsiteY26-162" fmla="*/ 257175 h 6591300"/>
              <a:gd name="connsiteX0-163" fmla="*/ 95250 w 11934825"/>
              <a:gd name="connsiteY0-164" fmla="*/ 257175 h 6591300"/>
              <a:gd name="connsiteX1-165" fmla="*/ 390525 w 11934825"/>
              <a:gd name="connsiteY1-166" fmla="*/ 1866900 h 6591300"/>
              <a:gd name="connsiteX2-167" fmla="*/ 0 w 11934825"/>
              <a:gd name="connsiteY2-168" fmla="*/ 3343275 h 6591300"/>
              <a:gd name="connsiteX3-169" fmla="*/ 561975 w 11934825"/>
              <a:gd name="connsiteY3-170" fmla="*/ 4572000 h 6591300"/>
              <a:gd name="connsiteX4-171" fmla="*/ 85725 w 11934825"/>
              <a:gd name="connsiteY4-172" fmla="*/ 6353175 h 6591300"/>
              <a:gd name="connsiteX5-173" fmla="*/ 1666875 w 11934825"/>
              <a:gd name="connsiteY5-174" fmla="*/ 6591300 h 6591300"/>
              <a:gd name="connsiteX6-175" fmla="*/ 3552825 w 11934825"/>
              <a:gd name="connsiteY6-176" fmla="*/ 6096000 h 6591300"/>
              <a:gd name="connsiteX7-177" fmla="*/ 5286375 w 11934825"/>
              <a:gd name="connsiteY7-178" fmla="*/ 6296025 h 6591300"/>
              <a:gd name="connsiteX8-179" fmla="*/ 6296025 w 11934825"/>
              <a:gd name="connsiteY8-180" fmla="*/ 6172200 h 6591300"/>
              <a:gd name="connsiteX9-181" fmla="*/ 7962900 w 11934825"/>
              <a:gd name="connsiteY9-182" fmla="*/ 6448425 h 6591300"/>
              <a:gd name="connsiteX10-183" fmla="*/ 8943975 w 11934825"/>
              <a:gd name="connsiteY10-184" fmla="*/ 6238875 h 6591300"/>
              <a:gd name="connsiteX11-185" fmla="*/ 10106025 w 11934825"/>
              <a:gd name="connsiteY11-186" fmla="*/ 6410325 h 6591300"/>
              <a:gd name="connsiteX12-187" fmla="*/ 11249025 w 11934825"/>
              <a:gd name="connsiteY12-188" fmla="*/ 6200775 h 6591300"/>
              <a:gd name="connsiteX13-189" fmla="*/ 11649075 w 11934825"/>
              <a:gd name="connsiteY13-190" fmla="*/ 6276975 h 6591300"/>
              <a:gd name="connsiteX14-191" fmla="*/ 11934825 w 11934825"/>
              <a:gd name="connsiteY14-192" fmla="*/ 5438775 h 6591300"/>
              <a:gd name="connsiteX15-193" fmla="*/ 11496675 w 11934825"/>
              <a:gd name="connsiteY15-194" fmla="*/ 4410075 h 6591300"/>
              <a:gd name="connsiteX16-195" fmla="*/ 11915775 w 11934825"/>
              <a:gd name="connsiteY16-196" fmla="*/ 2781300 h 6591300"/>
              <a:gd name="connsiteX17-197" fmla="*/ 11420475 w 11934825"/>
              <a:gd name="connsiteY17-198" fmla="*/ 1304925 h 6591300"/>
              <a:gd name="connsiteX18-199" fmla="*/ 11811000 w 11934825"/>
              <a:gd name="connsiteY18-200" fmla="*/ 85725 h 6591300"/>
              <a:gd name="connsiteX19-201" fmla="*/ 9105900 w 11934825"/>
              <a:gd name="connsiteY19-202" fmla="*/ 209550 h 6591300"/>
              <a:gd name="connsiteX20-203" fmla="*/ 7848600 w 11934825"/>
              <a:gd name="connsiteY20-204" fmla="*/ 28575 h 6591300"/>
              <a:gd name="connsiteX21-205" fmla="*/ 7105650 w 11934825"/>
              <a:gd name="connsiteY21-206" fmla="*/ 0 h 6591300"/>
              <a:gd name="connsiteX22-207" fmla="*/ 6172200 w 11934825"/>
              <a:gd name="connsiteY22-208" fmla="*/ 47625 h 6591300"/>
              <a:gd name="connsiteX23-209" fmla="*/ 4248150 w 11934825"/>
              <a:gd name="connsiteY23-210" fmla="*/ 371475 h 6591300"/>
              <a:gd name="connsiteX24-211" fmla="*/ 2724150 w 11934825"/>
              <a:gd name="connsiteY24-212" fmla="*/ 161925 h 6591300"/>
              <a:gd name="connsiteX25-213" fmla="*/ 581025 w 11934825"/>
              <a:gd name="connsiteY25-214" fmla="*/ 447675 h 6591300"/>
              <a:gd name="connsiteX26-215" fmla="*/ 95250 w 11934825"/>
              <a:gd name="connsiteY26-216" fmla="*/ 257175 h 6591300"/>
              <a:gd name="connsiteX0-217" fmla="*/ 95250 w 11934825"/>
              <a:gd name="connsiteY0-218" fmla="*/ 257175 h 6591300"/>
              <a:gd name="connsiteX1-219" fmla="*/ 390525 w 11934825"/>
              <a:gd name="connsiteY1-220" fmla="*/ 1866900 h 6591300"/>
              <a:gd name="connsiteX2-221" fmla="*/ 0 w 11934825"/>
              <a:gd name="connsiteY2-222" fmla="*/ 3343275 h 6591300"/>
              <a:gd name="connsiteX3-223" fmla="*/ 561975 w 11934825"/>
              <a:gd name="connsiteY3-224" fmla="*/ 4572000 h 6591300"/>
              <a:gd name="connsiteX4-225" fmla="*/ 85725 w 11934825"/>
              <a:gd name="connsiteY4-226" fmla="*/ 6353175 h 6591300"/>
              <a:gd name="connsiteX5-227" fmla="*/ 1666875 w 11934825"/>
              <a:gd name="connsiteY5-228" fmla="*/ 6591300 h 6591300"/>
              <a:gd name="connsiteX6-229" fmla="*/ 3552825 w 11934825"/>
              <a:gd name="connsiteY6-230" fmla="*/ 6096000 h 6591300"/>
              <a:gd name="connsiteX7-231" fmla="*/ 5286375 w 11934825"/>
              <a:gd name="connsiteY7-232" fmla="*/ 6296025 h 6591300"/>
              <a:gd name="connsiteX8-233" fmla="*/ 6296025 w 11934825"/>
              <a:gd name="connsiteY8-234" fmla="*/ 6172200 h 6591300"/>
              <a:gd name="connsiteX9-235" fmla="*/ 7962900 w 11934825"/>
              <a:gd name="connsiteY9-236" fmla="*/ 6448425 h 6591300"/>
              <a:gd name="connsiteX10-237" fmla="*/ 8943975 w 11934825"/>
              <a:gd name="connsiteY10-238" fmla="*/ 6238875 h 6591300"/>
              <a:gd name="connsiteX11-239" fmla="*/ 10106025 w 11934825"/>
              <a:gd name="connsiteY11-240" fmla="*/ 6410325 h 6591300"/>
              <a:gd name="connsiteX12-241" fmla="*/ 10991850 w 11934825"/>
              <a:gd name="connsiteY12-242" fmla="*/ 6315075 h 6591300"/>
              <a:gd name="connsiteX13-243" fmla="*/ 11649075 w 11934825"/>
              <a:gd name="connsiteY13-244" fmla="*/ 6276975 h 6591300"/>
              <a:gd name="connsiteX14-245" fmla="*/ 11934825 w 11934825"/>
              <a:gd name="connsiteY14-246" fmla="*/ 5438775 h 6591300"/>
              <a:gd name="connsiteX15-247" fmla="*/ 11496675 w 11934825"/>
              <a:gd name="connsiteY15-248" fmla="*/ 4410075 h 6591300"/>
              <a:gd name="connsiteX16-249" fmla="*/ 11915775 w 11934825"/>
              <a:gd name="connsiteY16-250" fmla="*/ 2781300 h 6591300"/>
              <a:gd name="connsiteX17-251" fmla="*/ 11420475 w 11934825"/>
              <a:gd name="connsiteY17-252" fmla="*/ 1304925 h 6591300"/>
              <a:gd name="connsiteX18-253" fmla="*/ 11811000 w 11934825"/>
              <a:gd name="connsiteY18-254" fmla="*/ 85725 h 6591300"/>
              <a:gd name="connsiteX19-255" fmla="*/ 9105900 w 11934825"/>
              <a:gd name="connsiteY19-256" fmla="*/ 209550 h 6591300"/>
              <a:gd name="connsiteX20-257" fmla="*/ 7848600 w 11934825"/>
              <a:gd name="connsiteY20-258" fmla="*/ 28575 h 6591300"/>
              <a:gd name="connsiteX21-259" fmla="*/ 7105650 w 11934825"/>
              <a:gd name="connsiteY21-260" fmla="*/ 0 h 6591300"/>
              <a:gd name="connsiteX22-261" fmla="*/ 6172200 w 11934825"/>
              <a:gd name="connsiteY22-262" fmla="*/ 47625 h 6591300"/>
              <a:gd name="connsiteX23-263" fmla="*/ 4248150 w 11934825"/>
              <a:gd name="connsiteY23-264" fmla="*/ 371475 h 6591300"/>
              <a:gd name="connsiteX24-265" fmla="*/ 2724150 w 11934825"/>
              <a:gd name="connsiteY24-266" fmla="*/ 161925 h 6591300"/>
              <a:gd name="connsiteX25-267" fmla="*/ 581025 w 11934825"/>
              <a:gd name="connsiteY25-268" fmla="*/ 447675 h 6591300"/>
              <a:gd name="connsiteX26-269" fmla="*/ 95250 w 11934825"/>
              <a:gd name="connsiteY26-270" fmla="*/ 257175 h 6591300"/>
              <a:gd name="connsiteX0-271" fmla="*/ 95250 w 11915775"/>
              <a:gd name="connsiteY0-272" fmla="*/ 257175 h 6591300"/>
              <a:gd name="connsiteX1-273" fmla="*/ 390525 w 11915775"/>
              <a:gd name="connsiteY1-274" fmla="*/ 1866900 h 6591300"/>
              <a:gd name="connsiteX2-275" fmla="*/ 0 w 11915775"/>
              <a:gd name="connsiteY2-276" fmla="*/ 3343275 h 6591300"/>
              <a:gd name="connsiteX3-277" fmla="*/ 561975 w 11915775"/>
              <a:gd name="connsiteY3-278" fmla="*/ 4572000 h 6591300"/>
              <a:gd name="connsiteX4-279" fmla="*/ 85725 w 11915775"/>
              <a:gd name="connsiteY4-280" fmla="*/ 6353175 h 6591300"/>
              <a:gd name="connsiteX5-281" fmla="*/ 1666875 w 11915775"/>
              <a:gd name="connsiteY5-282" fmla="*/ 6591300 h 6591300"/>
              <a:gd name="connsiteX6-283" fmla="*/ 3552825 w 11915775"/>
              <a:gd name="connsiteY6-284" fmla="*/ 6096000 h 6591300"/>
              <a:gd name="connsiteX7-285" fmla="*/ 5286375 w 11915775"/>
              <a:gd name="connsiteY7-286" fmla="*/ 6296025 h 6591300"/>
              <a:gd name="connsiteX8-287" fmla="*/ 6296025 w 11915775"/>
              <a:gd name="connsiteY8-288" fmla="*/ 6172200 h 6591300"/>
              <a:gd name="connsiteX9-289" fmla="*/ 7962900 w 11915775"/>
              <a:gd name="connsiteY9-290" fmla="*/ 6448425 h 6591300"/>
              <a:gd name="connsiteX10-291" fmla="*/ 8943975 w 11915775"/>
              <a:gd name="connsiteY10-292" fmla="*/ 6238875 h 6591300"/>
              <a:gd name="connsiteX11-293" fmla="*/ 10106025 w 11915775"/>
              <a:gd name="connsiteY11-294" fmla="*/ 6410325 h 6591300"/>
              <a:gd name="connsiteX12-295" fmla="*/ 10991850 w 11915775"/>
              <a:gd name="connsiteY12-296" fmla="*/ 6315075 h 6591300"/>
              <a:gd name="connsiteX13-297" fmla="*/ 11649075 w 11915775"/>
              <a:gd name="connsiteY13-298" fmla="*/ 6276975 h 6591300"/>
              <a:gd name="connsiteX14-299" fmla="*/ 11782425 w 11915775"/>
              <a:gd name="connsiteY14-300" fmla="*/ 5505450 h 6591300"/>
              <a:gd name="connsiteX15-301" fmla="*/ 11496675 w 11915775"/>
              <a:gd name="connsiteY15-302" fmla="*/ 4410075 h 6591300"/>
              <a:gd name="connsiteX16-303" fmla="*/ 11915775 w 11915775"/>
              <a:gd name="connsiteY16-304" fmla="*/ 2781300 h 6591300"/>
              <a:gd name="connsiteX17-305" fmla="*/ 11420475 w 11915775"/>
              <a:gd name="connsiteY17-306" fmla="*/ 1304925 h 6591300"/>
              <a:gd name="connsiteX18-307" fmla="*/ 11811000 w 11915775"/>
              <a:gd name="connsiteY18-308" fmla="*/ 85725 h 6591300"/>
              <a:gd name="connsiteX19-309" fmla="*/ 9105900 w 11915775"/>
              <a:gd name="connsiteY19-310" fmla="*/ 209550 h 6591300"/>
              <a:gd name="connsiteX20-311" fmla="*/ 7848600 w 11915775"/>
              <a:gd name="connsiteY20-312" fmla="*/ 28575 h 6591300"/>
              <a:gd name="connsiteX21-313" fmla="*/ 7105650 w 11915775"/>
              <a:gd name="connsiteY21-314" fmla="*/ 0 h 6591300"/>
              <a:gd name="connsiteX22-315" fmla="*/ 6172200 w 11915775"/>
              <a:gd name="connsiteY22-316" fmla="*/ 47625 h 6591300"/>
              <a:gd name="connsiteX23-317" fmla="*/ 4248150 w 11915775"/>
              <a:gd name="connsiteY23-318" fmla="*/ 371475 h 6591300"/>
              <a:gd name="connsiteX24-319" fmla="*/ 2724150 w 11915775"/>
              <a:gd name="connsiteY24-320" fmla="*/ 161925 h 6591300"/>
              <a:gd name="connsiteX25-321" fmla="*/ 581025 w 11915775"/>
              <a:gd name="connsiteY25-322" fmla="*/ 447675 h 6591300"/>
              <a:gd name="connsiteX26-323" fmla="*/ 95250 w 11915775"/>
              <a:gd name="connsiteY26-324" fmla="*/ 257175 h 6591300"/>
              <a:gd name="connsiteX0-325" fmla="*/ 95250 w 11915775"/>
              <a:gd name="connsiteY0-326" fmla="*/ 257175 h 6591300"/>
              <a:gd name="connsiteX1-327" fmla="*/ 390525 w 11915775"/>
              <a:gd name="connsiteY1-328" fmla="*/ 1866900 h 6591300"/>
              <a:gd name="connsiteX2-329" fmla="*/ 0 w 11915775"/>
              <a:gd name="connsiteY2-330" fmla="*/ 3343275 h 6591300"/>
              <a:gd name="connsiteX3-331" fmla="*/ 561975 w 11915775"/>
              <a:gd name="connsiteY3-332" fmla="*/ 4572000 h 6591300"/>
              <a:gd name="connsiteX4-333" fmla="*/ 85725 w 11915775"/>
              <a:gd name="connsiteY4-334" fmla="*/ 6353175 h 6591300"/>
              <a:gd name="connsiteX5-335" fmla="*/ 1666875 w 11915775"/>
              <a:gd name="connsiteY5-336" fmla="*/ 6591300 h 6591300"/>
              <a:gd name="connsiteX6-337" fmla="*/ 3552825 w 11915775"/>
              <a:gd name="connsiteY6-338" fmla="*/ 6096000 h 6591300"/>
              <a:gd name="connsiteX7-339" fmla="*/ 5286375 w 11915775"/>
              <a:gd name="connsiteY7-340" fmla="*/ 6296025 h 6591300"/>
              <a:gd name="connsiteX8-341" fmla="*/ 6296025 w 11915775"/>
              <a:gd name="connsiteY8-342" fmla="*/ 6172200 h 6591300"/>
              <a:gd name="connsiteX9-343" fmla="*/ 7962900 w 11915775"/>
              <a:gd name="connsiteY9-344" fmla="*/ 6448425 h 6591300"/>
              <a:gd name="connsiteX10-345" fmla="*/ 8943975 w 11915775"/>
              <a:gd name="connsiteY10-346" fmla="*/ 6238875 h 6591300"/>
              <a:gd name="connsiteX11-347" fmla="*/ 10106025 w 11915775"/>
              <a:gd name="connsiteY11-348" fmla="*/ 6410325 h 6591300"/>
              <a:gd name="connsiteX12-349" fmla="*/ 10991850 w 11915775"/>
              <a:gd name="connsiteY12-350" fmla="*/ 6315075 h 6591300"/>
              <a:gd name="connsiteX13-351" fmla="*/ 11649075 w 11915775"/>
              <a:gd name="connsiteY13-352" fmla="*/ 6276975 h 6591300"/>
              <a:gd name="connsiteX14-353" fmla="*/ 11782425 w 11915775"/>
              <a:gd name="connsiteY14-354" fmla="*/ 5505450 h 6591300"/>
              <a:gd name="connsiteX15-355" fmla="*/ 11553825 w 11915775"/>
              <a:gd name="connsiteY15-356" fmla="*/ 4410075 h 6591300"/>
              <a:gd name="connsiteX16-357" fmla="*/ 11915775 w 11915775"/>
              <a:gd name="connsiteY16-358" fmla="*/ 2781300 h 6591300"/>
              <a:gd name="connsiteX17-359" fmla="*/ 11420475 w 11915775"/>
              <a:gd name="connsiteY17-360" fmla="*/ 1304925 h 6591300"/>
              <a:gd name="connsiteX18-361" fmla="*/ 11811000 w 11915775"/>
              <a:gd name="connsiteY18-362" fmla="*/ 85725 h 6591300"/>
              <a:gd name="connsiteX19-363" fmla="*/ 9105900 w 11915775"/>
              <a:gd name="connsiteY19-364" fmla="*/ 209550 h 6591300"/>
              <a:gd name="connsiteX20-365" fmla="*/ 7848600 w 11915775"/>
              <a:gd name="connsiteY20-366" fmla="*/ 28575 h 6591300"/>
              <a:gd name="connsiteX21-367" fmla="*/ 7105650 w 11915775"/>
              <a:gd name="connsiteY21-368" fmla="*/ 0 h 6591300"/>
              <a:gd name="connsiteX22-369" fmla="*/ 6172200 w 11915775"/>
              <a:gd name="connsiteY22-370" fmla="*/ 47625 h 6591300"/>
              <a:gd name="connsiteX23-371" fmla="*/ 4248150 w 11915775"/>
              <a:gd name="connsiteY23-372" fmla="*/ 371475 h 6591300"/>
              <a:gd name="connsiteX24-373" fmla="*/ 2724150 w 11915775"/>
              <a:gd name="connsiteY24-374" fmla="*/ 161925 h 6591300"/>
              <a:gd name="connsiteX25-375" fmla="*/ 581025 w 11915775"/>
              <a:gd name="connsiteY25-376" fmla="*/ 447675 h 6591300"/>
              <a:gd name="connsiteX26-377" fmla="*/ 95250 w 11915775"/>
              <a:gd name="connsiteY26-378" fmla="*/ 257175 h 6591300"/>
              <a:gd name="connsiteX0-379" fmla="*/ 95250 w 11811000"/>
              <a:gd name="connsiteY0-380" fmla="*/ 257175 h 6591300"/>
              <a:gd name="connsiteX1-381" fmla="*/ 390525 w 11811000"/>
              <a:gd name="connsiteY1-382" fmla="*/ 1866900 h 6591300"/>
              <a:gd name="connsiteX2-383" fmla="*/ 0 w 11811000"/>
              <a:gd name="connsiteY2-384" fmla="*/ 3343275 h 6591300"/>
              <a:gd name="connsiteX3-385" fmla="*/ 561975 w 11811000"/>
              <a:gd name="connsiteY3-386" fmla="*/ 4572000 h 6591300"/>
              <a:gd name="connsiteX4-387" fmla="*/ 85725 w 11811000"/>
              <a:gd name="connsiteY4-388" fmla="*/ 6353175 h 6591300"/>
              <a:gd name="connsiteX5-389" fmla="*/ 1666875 w 11811000"/>
              <a:gd name="connsiteY5-390" fmla="*/ 6591300 h 6591300"/>
              <a:gd name="connsiteX6-391" fmla="*/ 3552825 w 11811000"/>
              <a:gd name="connsiteY6-392" fmla="*/ 6096000 h 6591300"/>
              <a:gd name="connsiteX7-393" fmla="*/ 5286375 w 11811000"/>
              <a:gd name="connsiteY7-394" fmla="*/ 6296025 h 6591300"/>
              <a:gd name="connsiteX8-395" fmla="*/ 6296025 w 11811000"/>
              <a:gd name="connsiteY8-396" fmla="*/ 6172200 h 6591300"/>
              <a:gd name="connsiteX9-397" fmla="*/ 7962900 w 11811000"/>
              <a:gd name="connsiteY9-398" fmla="*/ 6448425 h 6591300"/>
              <a:gd name="connsiteX10-399" fmla="*/ 8943975 w 11811000"/>
              <a:gd name="connsiteY10-400" fmla="*/ 6238875 h 6591300"/>
              <a:gd name="connsiteX11-401" fmla="*/ 10106025 w 11811000"/>
              <a:gd name="connsiteY11-402" fmla="*/ 6410325 h 6591300"/>
              <a:gd name="connsiteX12-403" fmla="*/ 10991850 w 11811000"/>
              <a:gd name="connsiteY12-404" fmla="*/ 6315075 h 6591300"/>
              <a:gd name="connsiteX13-405" fmla="*/ 11649075 w 11811000"/>
              <a:gd name="connsiteY13-406" fmla="*/ 6276975 h 6591300"/>
              <a:gd name="connsiteX14-407" fmla="*/ 11782425 w 11811000"/>
              <a:gd name="connsiteY14-408" fmla="*/ 5505450 h 6591300"/>
              <a:gd name="connsiteX15-409" fmla="*/ 11553825 w 11811000"/>
              <a:gd name="connsiteY15-410" fmla="*/ 4410075 h 6591300"/>
              <a:gd name="connsiteX16-411" fmla="*/ 11753850 w 11811000"/>
              <a:gd name="connsiteY16-412" fmla="*/ 2886075 h 6591300"/>
              <a:gd name="connsiteX17-413" fmla="*/ 11420475 w 11811000"/>
              <a:gd name="connsiteY17-414" fmla="*/ 1304925 h 6591300"/>
              <a:gd name="connsiteX18-415" fmla="*/ 11811000 w 11811000"/>
              <a:gd name="connsiteY18-416" fmla="*/ 85725 h 6591300"/>
              <a:gd name="connsiteX19-417" fmla="*/ 9105900 w 11811000"/>
              <a:gd name="connsiteY19-418" fmla="*/ 209550 h 6591300"/>
              <a:gd name="connsiteX20-419" fmla="*/ 7848600 w 11811000"/>
              <a:gd name="connsiteY20-420" fmla="*/ 28575 h 6591300"/>
              <a:gd name="connsiteX21-421" fmla="*/ 7105650 w 11811000"/>
              <a:gd name="connsiteY21-422" fmla="*/ 0 h 6591300"/>
              <a:gd name="connsiteX22-423" fmla="*/ 6172200 w 11811000"/>
              <a:gd name="connsiteY22-424" fmla="*/ 47625 h 6591300"/>
              <a:gd name="connsiteX23-425" fmla="*/ 4248150 w 11811000"/>
              <a:gd name="connsiteY23-426" fmla="*/ 371475 h 6591300"/>
              <a:gd name="connsiteX24-427" fmla="*/ 2724150 w 11811000"/>
              <a:gd name="connsiteY24-428" fmla="*/ 161925 h 6591300"/>
              <a:gd name="connsiteX25-429" fmla="*/ 581025 w 11811000"/>
              <a:gd name="connsiteY25-430" fmla="*/ 447675 h 6591300"/>
              <a:gd name="connsiteX26-431" fmla="*/ 95250 w 11811000"/>
              <a:gd name="connsiteY26-432" fmla="*/ 257175 h 6591300"/>
              <a:gd name="connsiteX0-433" fmla="*/ 95250 w 11811000"/>
              <a:gd name="connsiteY0-434" fmla="*/ 257175 h 6591300"/>
              <a:gd name="connsiteX1-435" fmla="*/ 390525 w 11811000"/>
              <a:gd name="connsiteY1-436" fmla="*/ 1866900 h 6591300"/>
              <a:gd name="connsiteX2-437" fmla="*/ 0 w 11811000"/>
              <a:gd name="connsiteY2-438" fmla="*/ 3343275 h 6591300"/>
              <a:gd name="connsiteX3-439" fmla="*/ 561975 w 11811000"/>
              <a:gd name="connsiteY3-440" fmla="*/ 4572000 h 6591300"/>
              <a:gd name="connsiteX4-441" fmla="*/ 85725 w 11811000"/>
              <a:gd name="connsiteY4-442" fmla="*/ 6353175 h 6591300"/>
              <a:gd name="connsiteX5-443" fmla="*/ 1666875 w 11811000"/>
              <a:gd name="connsiteY5-444" fmla="*/ 6591300 h 6591300"/>
              <a:gd name="connsiteX6-445" fmla="*/ 3552825 w 11811000"/>
              <a:gd name="connsiteY6-446" fmla="*/ 6096000 h 6591300"/>
              <a:gd name="connsiteX7-447" fmla="*/ 5286375 w 11811000"/>
              <a:gd name="connsiteY7-448" fmla="*/ 6296025 h 6591300"/>
              <a:gd name="connsiteX8-449" fmla="*/ 6296025 w 11811000"/>
              <a:gd name="connsiteY8-450" fmla="*/ 6172200 h 6591300"/>
              <a:gd name="connsiteX9-451" fmla="*/ 7962900 w 11811000"/>
              <a:gd name="connsiteY9-452" fmla="*/ 6448425 h 6591300"/>
              <a:gd name="connsiteX10-453" fmla="*/ 8943975 w 11811000"/>
              <a:gd name="connsiteY10-454" fmla="*/ 6238875 h 6591300"/>
              <a:gd name="connsiteX11-455" fmla="*/ 10106025 w 11811000"/>
              <a:gd name="connsiteY11-456" fmla="*/ 6410325 h 6591300"/>
              <a:gd name="connsiteX12-457" fmla="*/ 10991850 w 11811000"/>
              <a:gd name="connsiteY12-458" fmla="*/ 6315075 h 6591300"/>
              <a:gd name="connsiteX13-459" fmla="*/ 11649075 w 11811000"/>
              <a:gd name="connsiteY13-460" fmla="*/ 6276975 h 6591300"/>
              <a:gd name="connsiteX14-461" fmla="*/ 11782425 w 11811000"/>
              <a:gd name="connsiteY14-462" fmla="*/ 5505450 h 6591300"/>
              <a:gd name="connsiteX15-463" fmla="*/ 11553825 w 11811000"/>
              <a:gd name="connsiteY15-464" fmla="*/ 4410075 h 6591300"/>
              <a:gd name="connsiteX16-465" fmla="*/ 11753850 w 11811000"/>
              <a:gd name="connsiteY16-466" fmla="*/ 2886075 h 6591300"/>
              <a:gd name="connsiteX17-467" fmla="*/ 11553825 w 11811000"/>
              <a:gd name="connsiteY17-468" fmla="*/ 1571625 h 6591300"/>
              <a:gd name="connsiteX18-469" fmla="*/ 11811000 w 11811000"/>
              <a:gd name="connsiteY18-470" fmla="*/ 85725 h 6591300"/>
              <a:gd name="connsiteX19-471" fmla="*/ 9105900 w 11811000"/>
              <a:gd name="connsiteY19-472" fmla="*/ 209550 h 6591300"/>
              <a:gd name="connsiteX20-473" fmla="*/ 7848600 w 11811000"/>
              <a:gd name="connsiteY20-474" fmla="*/ 28575 h 6591300"/>
              <a:gd name="connsiteX21-475" fmla="*/ 7105650 w 11811000"/>
              <a:gd name="connsiteY21-476" fmla="*/ 0 h 6591300"/>
              <a:gd name="connsiteX22-477" fmla="*/ 6172200 w 11811000"/>
              <a:gd name="connsiteY22-478" fmla="*/ 47625 h 6591300"/>
              <a:gd name="connsiteX23-479" fmla="*/ 4248150 w 11811000"/>
              <a:gd name="connsiteY23-480" fmla="*/ 371475 h 6591300"/>
              <a:gd name="connsiteX24-481" fmla="*/ 2724150 w 11811000"/>
              <a:gd name="connsiteY24-482" fmla="*/ 161925 h 6591300"/>
              <a:gd name="connsiteX25-483" fmla="*/ 581025 w 11811000"/>
              <a:gd name="connsiteY25-484" fmla="*/ 447675 h 6591300"/>
              <a:gd name="connsiteX26-485" fmla="*/ 95250 w 11811000"/>
              <a:gd name="connsiteY26-486" fmla="*/ 257175 h 6591300"/>
              <a:gd name="connsiteX0-487" fmla="*/ 95250 w 11782425"/>
              <a:gd name="connsiteY0-488" fmla="*/ 257175 h 6591300"/>
              <a:gd name="connsiteX1-489" fmla="*/ 390525 w 11782425"/>
              <a:gd name="connsiteY1-490" fmla="*/ 1866900 h 6591300"/>
              <a:gd name="connsiteX2-491" fmla="*/ 0 w 11782425"/>
              <a:gd name="connsiteY2-492" fmla="*/ 3343275 h 6591300"/>
              <a:gd name="connsiteX3-493" fmla="*/ 561975 w 11782425"/>
              <a:gd name="connsiteY3-494" fmla="*/ 4572000 h 6591300"/>
              <a:gd name="connsiteX4-495" fmla="*/ 85725 w 11782425"/>
              <a:gd name="connsiteY4-496" fmla="*/ 6353175 h 6591300"/>
              <a:gd name="connsiteX5-497" fmla="*/ 1666875 w 11782425"/>
              <a:gd name="connsiteY5-498" fmla="*/ 6591300 h 6591300"/>
              <a:gd name="connsiteX6-499" fmla="*/ 3552825 w 11782425"/>
              <a:gd name="connsiteY6-500" fmla="*/ 6096000 h 6591300"/>
              <a:gd name="connsiteX7-501" fmla="*/ 5286375 w 11782425"/>
              <a:gd name="connsiteY7-502" fmla="*/ 6296025 h 6591300"/>
              <a:gd name="connsiteX8-503" fmla="*/ 6296025 w 11782425"/>
              <a:gd name="connsiteY8-504" fmla="*/ 6172200 h 6591300"/>
              <a:gd name="connsiteX9-505" fmla="*/ 7962900 w 11782425"/>
              <a:gd name="connsiteY9-506" fmla="*/ 6448425 h 6591300"/>
              <a:gd name="connsiteX10-507" fmla="*/ 8943975 w 11782425"/>
              <a:gd name="connsiteY10-508" fmla="*/ 6238875 h 6591300"/>
              <a:gd name="connsiteX11-509" fmla="*/ 10106025 w 11782425"/>
              <a:gd name="connsiteY11-510" fmla="*/ 6410325 h 6591300"/>
              <a:gd name="connsiteX12-511" fmla="*/ 10991850 w 11782425"/>
              <a:gd name="connsiteY12-512" fmla="*/ 6315075 h 6591300"/>
              <a:gd name="connsiteX13-513" fmla="*/ 11649075 w 11782425"/>
              <a:gd name="connsiteY13-514" fmla="*/ 6276975 h 6591300"/>
              <a:gd name="connsiteX14-515" fmla="*/ 11782425 w 11782425"/>
              <a:gd name="connsiteY14-516" fmla="*/ 5505450 h 6591300"/>
              <a:gd name="connsiteX15-517" fmla="*/ 11553825 w 11782425"/>
              <a:gd name="connsiteY15-518" fmla="*/ 4410075 h 6591300"/>
              <a:gd name="connsiteX16-519" fmla="*/ 11753850 w 11782425"/>
              <a:gd name="connsiteY16-520" fmla="*/ 2886075 h 6591300"/>
              <a:gd name="connsiteX17-521" fmla="*/ 11553825 w 11782425"/>
              <a:gd name="connsiteY17-522" fmla="*/ 1571625 h 6591300"/>
              <a:gd name="connsiteX18-523" fmla="*/ 11782425 w 11782425"/>
              <a:gd name="connsiteY18-524" fmla="*/ 171450 h 6591300"/>
              <a:gd name="connsiteX19-525" fmla="*/ 9105900 w 11782425"/>
              <a:gd name="connsiteY19-526" fmla="*/ 209550 h 6591300"/>
              <a:gd name="connsiteX20-527" fmla="*/ 7848600 w 11782425"/>
              <a:gd name="connsiteY20-528" fmla="*/ 28575 h 6591300"/>
              <a:gd name="connsiteX21-529" fmla="*/ 7105650 w 11782425"/>
              <a:gd name="connsiteY21-530" fmla="*/ 0 h 6591300"/>
              <a:gd name="connsiteX22-531" fmla="*/ 6172200 w 11782425"/>
              <a:gd name="connsiteY22-532" fmla="*/ 47625 h 6591300"/>
              <a:gd name="connsiteX23-533" fmla="*/ 4248150 w 11782425"/>
              <a:gd name="connsiteY23-534" fmla="*/ 371475 h 6591300"/>
              <a:gd name="connsiteX24-535" fmla="*/ 2724150 w 11782425"/>
              <a:gd name="connsiteY24-536" fmla="*/ 161925 h 6591300"/>
              <a:gd name="connsiteX25-537" fmla="*/ 581025 w 11782425"/>
              <a:gd name="connsiteY25-538" fmla="*/ 447675 h 6591300"/>
              <a:gd name="connsiteX26-539" fmla="*/ 95250 w 11782425"/>
              <a:gd name="connsiteY26-540" fmla="*/ 257175 h 6591300"/>
              <a:gd name="connsiteX0-541" fmla="*/ 95250 w 11782425"/>
              <a:gd name="connsiteY0-542" fmla="*/ 257175 h 6591300"/>
              <a:gd name="connsiteX1-543" fmla="*/ 390525 w 11782425"/>
              <a:gd name="connsiteY1-544" fmla="*/ 1866900 h 6591300"/>
              <a:gd name="connsiteX2-545" fmla="*/ 0 w 11782425"/>
              <a:gd name="connsiteY2-546" fmla="*/ 3343275 h 6591300"/>
              <a:gd name="connsiteX3-547" fmla="*/ 561975 w 11782425"/>
              <a:gd name="connsiteY3-548" fmla="*/ 4572000 h 6591300"/>
              <a:gd name="connsiteX4-549" fmla="*/ 85725 w 11782425"/>
              <a:gd name="connsiteY4-550" fmla="*/ 6353175 h 6591300"/>
              <a:gd name="connsiteX5-551" fmla="*/ 1666875 w 11782425"/>
              <a:gd name="connsiteY5-552" fmla="*/ 6591300 h 6591300"/>
              <a:gd name="connsiteX6-553" fmla="*/ 3552825 w 11782425"/>
              <a:gd name="connsiteY6-554" fmla="*/ 6096000 h 6591300"/>
              <a:gd name="connsiteX7-555" fmla="*/ 5286375 w 11782425"/>
              <a:gd name="connsiteY7-556" fmla="*/ 6296025 h 6591300"/>
              <a:gd name="connsiteX8-557" fmla="*/ 6296025 w 11782425"/>
              <a:gd name="connsiteY8-558" fmla="*/ 6172200 h 6591300"/>
              <a:gd name="connsiteX9-559" fmla="*/ 7962900 w 11782425"/>
              <a:gd name="connsiteY9-560" fmla="*/ 6448425 h 6591300"/>
              <a:gd name="connsiteX10-561" fmla="*/ 8943975 w 11782425"/>
              <a:gd name="connsiteY10-562" fmla="*/ 6238875 h 6591300"/>
              <a:gd name="connsiteX11-563" fmla="*/ 10106025 w 11782425"/>
              <a:gd name="connsiteY11-564" fmla="*/ 6410325 h 6591300"/>
              <a:gd name="connsiteX12-565" fmla="*/ 10991850 w 11782425"/>
              <a:gd name="connsiteY12-566" fmla="*/ 6315075 h 6591300"/>
              <a:gd name="connsiteX13-567" fmla="*/ 11649075 w 11782425"/>
              <a:gd name="connsiteY13-568" fmla="*/ 6276975 h 6591300"/>
              <a:gd name="connsiteX14-569" fmla="*/ 11782425 w 11782425"/>
              <a:gd name="connsiteY14-570" fmla="*/ 5505450 h 6591300"/>
              <a:gd name="connsiteX15-571" fmla="*/ 11553825 w 11782425"/>
              <a:gd name="connsiteY15-572" fmla="*/ 4410075 h 6591300"/>
              <a:gd name="connsiteX16-573" fmla="*/ 11753850 w 11782425"/>
              <a:gd name="connsiteY16-574" fmla="*/ 2886075 h 6591300"/>
              <a:gd name="connsiteX17-575" fmla="*/ 11553825 w 11782425"/>
              <a:gd name="connsiteY17-576" fmla="*/ 1571625 h 6591300"/>
              <a:gd name="connsiteX18-577" fmla="*/ 11782425 w 11782425"/>
              <a:gd name="connsiteY18-578" fmla="*/ 171450 h 6591300"/>
              <a:gd name="connsiteX19-579" fmla="*/ 9105900 w 11782425"/>
              <a:gd name="connsiteY19-580" fmla="*/ 209550 h 6591300"/>
              <a:gd name="connsiteX20-581" fmla="*/ 7848600 w 11782425"/>
              <a:gd name="connsiteY20-582" fmla="*/ 276225 h 6591300"/>
              <a:gd name="connsiteX21-583" fmla="*/ 7105650 w 11782425"/>
              <a:gd name="connsiteY21-584" fmla="*/ 0 h 6591300"/>
              <a:gd name="connsiteX22-585" fmla="*/ 6172200 w 11782425"/>
              <a:gd name="connsiteY22-586" fmla="*/ 47625 h 6591300"/>
              <a:gd name="connsiteX23-587" fmla="*/ 4248150 w 11782425"/>
              <a:gd name="connsiteY23-588" fmla="*/ 371475 h 6591300"/>
              <a:gd name="connsiteX24-589" fmla="*/ 2724150 w 11782425"/>
              <a:gd name="connsiteY24-590" fmla="*/ 161925 h 6591300"/>
              <a:gd name="connsiteX25-591" fmla="*/ 581025 w 11782425"/>
              <a:gd name="connsiteY25-592" fmla="*/ 447675 h 6591300"/>
              <a:gd name="connsiteX26-593" fmla="*/ 95250 w 11782425"/>
              <a:gd name="connsiteY26-594" fmla="*/ 257175 h 6591300"/>
              <a:gd name="connsiteX0-595" fmla="*/ 95250 w 11782425"/>
              <a:gd name="connsiteY0-596" fmla="*/ 257175 h 6591300"/>
              <a:gd name="connsiteX1-597" fmla="*/ 390525 w 11782425"/>
              <a:gd name="connsiteY1-598" fmla="*/ 1866900 h 6591300"/>
              <a:gd name="connsiteX2-599" fmla="*/ 0 w 11782425"/>
              <a:gd name="connsiteY2-600" fmla="*/ 3343275 h 6591300"/>
              <a:gd name="connsiteX3-601" fmla="*/ 561975 w 11782425"/>
              <a:gd name="connsiteY3-602" fmla="*/ 4572000 h 6591300"/>
              <a:gd name="connsiteX4-603" fmla="*/ 85725 w 11782425"/>
              <a:gd name="connsiteY4-604" fmla="*/ 6353175 h 6591300"/>
              <a:gd name="connsiteX5-605" fmla="*/ 1666875 w 11782425"/>
              <a:gd name="connsiteY5-606" fmla="*/ 6591300 h 6591300"/>
              <a:gd name="connsiteX6-607" fmla="*/ 3552825 w 11782425"/>
              <a:gd name="connsiteY6-608" fmla="*/ 6096000 h 6591300"/>
              <a:gd name="connsiteX7-609" fmla="*/ 5286375 w 11782425"/>
              <a:gd name="connsiteY7-610" fmla="*/ 6296025 h 6591300"/>
              <a:gd name="connsiteX8-611" fmla="*/ 6296025 w 11782425"/>
              <a:gd name="connsiteY8-612" fmla="*/ 6172200 h 6591300"/>
              <a:gd name="connsiteX9-613" fmla="*/ 7962900 w 11782425"/>
              <a:gd name="connsiteY9-614" fmla="*/ 6448425 h 6591300"/>
              <a:gd name="connsiteX10-615" fmla="*/ 8943975 w 11782425"/>
              <a:gd name="connsiteY10-616" fmla="*/ 6238875 h 6591300"/>
              <a:gd name="connsiteX11-617" fmla="*/ 10106025 w 11782425"/>
              <a:gd name="connsiteY11-618" fmla="*/ 6410325 h 6591300"/>
              <a:gd name="connsiteX12-619" fmla="*/ 10991850 w 11782425"/>
              <a:gd name="connsiteY12-620" fmla="*/ 6315075 h 6591300"/>
              <a:gd name="connsiteX13-621" fmla="*/ 11649075 w 11782425"/>
              <a:gd name="connsiteY13-622" fmla="*/ 6276975 h 6591300"/>
              <a:gd name="connsiteX14-623" fmla="*/ 11782425 w 11782425"/>
              <a:gd name="connsiteY14-624" fmla="*/ 5505450 h 6591300"/>
              <a:gd name="connsiteX15-625" fmla="*/ 11553825 w 11782425"/>
              <a:gd name="connsiteY15-626" fmla="*/ 4410075 h 6591300"/>
              <a:gd name="connsiteX16-627" fmla="*/ 11753850 w 11782425"/>
              <a:gd name="connsiteY16-628" fmla="*/ 2886075 h 6591300"/>
              <a:gd name="connsiteX17-629" fmla="*/ 11553825 w 11782425"/>
              <a:gd name="connsiteY17-630" fmla="*/ 1571625 h 6591300"/>
              <a:gd name="connsiteX18-631" fmla="*/ 11782425 w 11782425"/>
              <a:gd name="connsiteY18-632" fmla="*/ 171450 h 6591300"/>
              <a:gd name="connsiteX19-633" fmla="*/ 9163050 w 11782425"/>
              <a:gd name="connsiteY19-634" fmla="*/ 104775 h 6591300"/>
              <a:gd name="connsiteX20-635" fmla="*/ 7848600 w 11782425"/>
              <a:gd name="connsiteY20-636" fmla="*/ 276225 h 6591300"/>
              <a:gd name="connsiteX21-637" fmla="*/ 7105650 w 11782425"/>
              <a:gd name="connsiteY21-638" fmla="*/ 0 h 6591300"/>
              <a:gd name="connsiteX22-639" fmla="*/ 6172200 w 11782425"/>
              <a:gd name="connsiteY22-640" fmla="*/ 47625 h 6591300"/>
              <a:gd name="connsiteX23-641" fmla="*/ 4248150 w 11782425"/>
              <a:gd name="connsiteY23-642" fmla="*/ 371475 h 6591300"/>
              <a:gd name="connsiteX24-643" fmla="*/ 2724150 w 11782425"/>
              <a:gd name="connsiteY24-644" fmla="*/ 161925 h 6591300"/>
              <a:gd name="connsiteX25-645" fmla="*/ 581025 w 11782425"/>
              <a:gd name="connsiteY25-646" fmla="*/ 447675 h 6591300"/>
              <a:gd name="connsiteX26-647" fmla="*/ 95250 w 11782425"/>
              <a:gd name="connsiteY26-648" fmla="*/ 257175 h 6591300"/>
              <a:gd name="connsiteX0-649" fmla="*/ 95250 w 11782425"/>
              <a:gd name="connsiteY0-650" fmla="*/ 209550 h 6543675"/>
              <a:gd name="connsiteX1-651" fmla="*/ 390525 w 11782425"/>
              <a:gd name="connsiteY1-652" fmla="*/ 1819275 h 6543675"/>
              <a:gd name="connsiteX2-653" fmla="*/ 0 w 11782425"/>
              <a:gd name="connsiteY2-654" fmla="*/ 3295650 h 6543675"/>
              <a:gd name="connsiteX3-655" fmla="*/ 561975 w 11782425"/>
              <a:gd name="connsiteY3-656" fmla="*/ 4524375 h 6543675"/>
              <a:gd name="connsiteX4-657" fmla="*/ 85725 w 11782425"/>
              <a:gd name="connsiteY4-658" fmla="*/ 6305550 h 6543675"/>
              <a:gd name="connsiteX5-659" fmla="*/ 1666875 w 11782425"/>
              <a:gd name="connsiteY5-660" fmla="*/ 6543675 h 6543675"/>
              <a:gd name="connsiteX6-661" fmla="*/ 3552825 w 11782425"/>
              <a:gd name="connsiteY6-662" fmla="*/ 6048375 h 6543675"/>
              <a:gd name="connsiteX7-663" fmla="*/ 5286375 w 11782425"/>
              <a:gd name="connsiteY7-664" fmla="*/ 6248400 h 6543675"/>
              <a:gd name="connsiteX8-665" fmla="*/ 6296025 w 11782425"/>
              <a:gd name="connsiteY8-666" fmla="*/ 6124575 h 6543675"/>
              <a:gd name="connsiteX9-667" fmla="*/ 7962900 w 11782425"/>
              <a:gd name="connsiteY9-668" fmla="*/ 6400800 h 6543675"/>
              <a:gd name="connsiteX10-669" fmla="*/ 8943975 w 11782425"/>
              <a:gd name="connsiteY10-670" fmla="*/ 6191250 h 6543675"/>
              <a:gd name="connsiteX11-671" fmla="*/ 10106025 w 11782425"/>
              <a:gd name="connsiteY11-672" fmla="*/ 6362700 h 6543675"/>
              <a:gd name="connsiteX12-673" fmla="*/ 10991850 w 11782425"/>
              <a:gd name="connsiteY12-674" fmla="*/ 6267450 h 6543675"/>
              <a:gd name="connsiteX13-675" fmla="*/ 11649075 w 11782425"/>
              <a:gd name="connsiteY13-676" fmla="*/ 6229350 h 6543675"/>
              <a:gd name="connsiteX14-677" fmla="*/ 11782425 w 11782425"/>
              <a:gd name="connsiteY14-678" fmla="*/ 5457825 h 6543675"/>
              <a:gd name="connsiteX15-679" fmla="*/ 11553825 w 11782425"/>
              <a:gd name="connsiteY15-680" fmla="*/ 4362450 h 6543675"/>
              <a:gd name="connsiteX16-681" fmla="*/ 11753850 w 11782425"/>
              <a:gd name="connsiteY16-682" fmla="*/ 2838450 h 6543675"/>
              <a:gd name="connsiteX17-683" fmla="*/ 11553825 w 11782425"/>
              <a:gd name="connsiteY17-684" fmla="*/ 1524000 h 6543675"/>
              <a:gd name="connsiteX18-685" fmla="*/ 11782425 w 11782425"/>
              <a:gd name="connsiteY18-686" fmla="*/ 123825 h 6543675"/>
              <a:gd name="connsiteX19-687" fmla="*/ 9163050 w 11782425"/>
              <a:gd name="connsiteY19-688" fmla="*/ 57150 h 6543675"/>
              <a:gd name="connsiteX20-689" fmla="*/ 7848600 w 11782425"/>
              <a:gd name="connsiteY20-690" fmla="*/ 228600 h 6543675"/>
              <a:gd name="connsiteX21-691" fmla="*/ 7048500 w 11782425"/>
              <a:gd name="connsiteY21-692" fmla="*/ 142875 h 6543675"/>
              <a:gd name="connsiteX22-693" fmla="*/ 6172200 w 11782425"/>
              <a:gd name="connsiteY22-694" fmla="*/ 0 h 6543675"/>
              <a:gd name="connsiteX23-695" fmla="*/ 4248150 w 11782425"/>
              <a:gd name="connsiteY23-696" fmla="*/ 323850 h 6543675"/>
              <a:gd name="connsiteX24-697" fmla="*/ 2724150 w 11782425"/>
              <a:gd name="connsiteY24-698" fmla="*/ 114300 h 6543675"/>
              <a:gd name="connsiteX25-699" fmla="*/ 581025 w 11782425"/>
              <a:gd name="connsiteY25-700" fmla="*/ 400050 h 6543675"/>
              <a:gd name="connsiteX26-701" fmla="*/ 95250 w 11782425"/>
              <a:gd name="connsiteY26-702" fmla="*/ 209550 h 6543675"/>
              <a:gd name="connsiteX0-703" fmla="*/ 95250 w 11782425"/>
              <a:gd name="connsiteY0-704" fmla="*/ 152400 h 6486525"/>
              <a:gd name="connsiteX1-705" fmla="*/ 390525 w 11782425"/>
              <a:gd name="connsiteY1-706" fmla="*/ 1762125 h 6486525"/>
              <a:gd name="connsiteX2-707" fmla="*/ 0 w 11782425"/>
              <a:gd name="connsiteY2-708" fmla="*/ 3238500 h 6486525"/>
              <a:gd name="connsiteX3-709" fmla="*/ 561975 w 11782425"/>
              <a:gd name="connsiteY3-710" fmla="*/ 4467225 h 6486525"/>
              <a:gd name="connsiteX4-711" fmla="*/ 85725 w 11782425"/>
              <a:gd name="connsiteY4-712" fmla="*/ 6248400 h 6486525"/>
              <a:gd name="connsiteX5-713" fmla="*/ 1666875 w 11782425"/>
              <a:gd name="connsiteY5-714" fmla="*/ 6486525 h 6486525"/>
              <a:gd name="connsiteX6-715" fmla="*/ 3552825 w 11782425"/>
              <a:gd name="connsiteY6-716" fmla="*/ 5991225 h 6486525"/>
              <a:gd name="connsiteX7-717" fmla="*/ 5286375 w 11782425"/>
              <a:gd name="connsiteY7-718" fmla="*/ 6191250 h 6486525"/>
              <a:gd name="connsiteX8-719" fmla="*/ 6296025 w 11782425"/>
              <a:gd name="connsiteY8-720" fmla="*/ 6067425 h 6486525"/>
              <a:gd name="connsiteX9-721" fmla="*/ 7962900 w 11782425"/>
              <a:gd name="connsiteY9-722" fmla="*/ 6343650 h 6486525"/>
              <a:gd name="connsiteX10-723" fmla="*/ 8943975 w 11782425"/>
              <a:gd name="connsiteY10-724" fmla="*/ 6134100 h 6486525"/>
              <a:gd name="connsiteX11-725" fmla="*/ 10106025 w 11782425"/>
              <a:gd name="connsiteY11-726" fmla="*/ 6305550 h 6486525"/>
              <a:gd name="connsiteX12-727" fmla="*/ 10991850 w 11782425"/>
              <a:gd name="connsiteY12-728" fmla="*/ 6210300 h 6486525"/>
              <a:gd name="connsiteX13-729" fmla="*/ 11649075 w 11782425"/>
              <a:gd name="connsiteY13-730" fmla="*/ 6172200 h 6486525"/>
              <a:gd name="connsiteX14-731" fmla="*/ 11782425 w 11782425"/>
              <a:gd name="connsiteY14-732" fmla="*/ 5400675 h 6486525"/>
              <a:gd name="connsiteX15-733" fmla="*/ 11553825 w 11782425"/>
              <a:gd name="connsiteY15-734" fmla="*/ 4305300 h 6486525"/>
              <a:gd name="connsiteX16-735" fmla="*/ 11753850 w 11782425"/>
              <a:gd name="connsiteY16-736" fmla="*/ 2781300 h 6486525"/>
              <a:gd name="connsiteX17-737" fmla="*/ 11553825 w 11782425"/>
              <a:gd name="connsiteY17-738" fmla="*/ 1466850 h 6486525"/>
              <a:gd name="connsiteX18-739" fmla="*/ 11782425 w 11782425"/>
              <a:gd name="connsiteY18-740" fmla="*/ 66675 h 6486525"/>
              <a:gd name="connsiteX19-741" fmla="*/ 9163050 w 11782425"/>
              <a:gd name="connsiteY19-742" fmla="*/ 0 h 6486525"/>
              <a:gd name="connsiteX20-743" fmla="*/ 7848600 w 11782425"/>
              <a:gd name="connsiteY20-744" fmla="*/ 171450 h 6486525"/>
              <a:gd name="connsiteX21-745" fmla="*/ 7048500 w 11782425"/>
              <a:gd name="connsiteY21-746" fmla="*/ 85725 h 6486525"/>
              <a:gd name="connsiteX22-747" fmla="*/ 5753100 w 11782425"/>
              <a:gd name="connsiteY22-748" fmla="*/ 9525 h 6486525"/>
              <a:gd name="connsiteX23-749" fmla="*/ 4248150 w 11782425"/>
              <a:gd name="connsiteY23-750" fmla="*/ 266700 h 6486525"/>
              <a:gd name="connsiteX24-751" fmla="*/ 2724150 w 11782425"/>
              <a:gd name="connsiteY24-752" fmla="*/ 57150 h 6486525"/>
              <a:gd name="connsiteX25-753" fmla="*/ 581025 w 11782425"/>
              <a:gd name="connsiteY25-754" fmla="*/ 342900 h 6486525"/>
              <a:gd name="connsiteX26-755" fmla="*/ 95250 w 11782425"/>
              <a:gd name="connsiteY26-756" fmla="*/ 152400 h 6486525"/>
              <a:gd name="connsiteX0-757" fmla="*/ 95250 w 11782425"/>
              <a:gd name="connsiteY0-758" fmla="*/ 152400 h 6486525"/>
              <a:gd name="connsiteX1-759" fmla="*/ 390525 w 11782425"/>
              <a:gd name="connsiteY1-760" fmla="*/ 1762125 h 6486525"/>
              <a:gd name="connsiteX2-761" fmla="*/ 0 w 11782425"/>
              <a:gd name="connsiteY2-762" fmla="*/ 3238500 h 6486525"/>
              <a:gd name="connsiteX3-763" fmla="*/ 561975 w 11782425"/>
              <a:gd name="connsiteY3-764" fmla="*/ 4467225 h 6486525"/>
              <a:gd name="connsiteX4-765" fmla="*/ 85725 w 11782425"/>
              <a:gd name="connsiteY4-766" fmla="*/ 6248400 h 6486525"/>
              <a:gd name="connsiteX5-767" fmla="*/ 1666875 w 11782425"/>
              <a:gd name="connsiteY5-768" fmla="*/ 6486525 h 6486525"/>
              <a:gd name="connsiteX6-769" fmla="*/ 3552825 w 11782425"/>
              <a:gd name="connsiteY6-770" fmla="*/ 5991225 h 6486525"/>
              <a:gd name="connsiteX7-771" fmla="*/ 5286375 w 11782425"/>
              <a:gd name="connsiteY7-772" fmla="*/ 6191250 h 6486525"/>
              <a:gd name="connsiteX8-773" fmla="*/ 6296025 w 11782425"/>
              <a:gd name="connsiteY8-774" fmla="*/ 6067425 h 6486525"/>
              <a:gd name="connsiteX9-775" fmla="*/ 7962900 w 11782425"/>
              <a:gd name="connsiteY9-776" fmla="*/ 6343650 h 6486525"/>
              <a:gd name="connsiteX10-777" fmla="*/ 8943975 w 11782425"/>
              <a:gd name="connsiteY10-778" fmla="*/ 6134100 h 6486525"/>
              <a:gd name="connsiteX11-779" fmla="*/ 10106025 w 11782425"/>
              <a:gd name="connsiteY11-780" fmla="*/ 6305550 h 6486525"/>
              <a:gd name="connsiteX12-781" fmla="*/ 10991850 w 11782425"/>
              <a:gd name="connsiteY12-782" fmla="*/ 6210300 h 6486525"/>
              <a:gd name="connsiteX13-783" fmla="*/ 11649075 w 11782425"/>
              <a:gd name="connsiteY13-784" fmla="*/ 6172200 h 6486525"/>
              <a:gd name="connsiteX14-785" fmla="*/ 11782425 w 11782425"/>
              <a:gd name="connsiteY14-786" fmla="*/ 5400675 h 6486525"/>
              <a:gd name="connsiteX15-787" fmla="*/ 11553825 w 11782425"/>
              <a:gd name="connsiteY15-788" fmla="*/ 4305300 h 6486525"/>
              <a:gd name="connsiteX16-789" fmla="*/ 11753850 w 11782425"/>
              <a:gd name="connsiteY16-790" fmla="*/ 2781300 h 6486525"/>
              <a:gd name="connsiteX17-791" fmla="*/ 11553825 w 11782425"/>
              <a:gd name="connsiteY17-792" fmla="*/ 1466850 h 6486525"/>
              <a:gd name="connsiteX18-793" fmla="*/ 11782425 w 11782425"/>
              <a:gd name="connsiteY18-794" fmla="*/ 66675 h 6486525"/>
              <a:gd name="connsiteX19-795" fmla="*/ 9163050 w 11782425"/>
              <a:gd name="connsiteY19-796" fmla="*/ 0 h 6486525"/>
              <a:gd name="connsiteX20-797" fmla="*/ 7848600 w 11782425"/>
              <a:gd name="connsiteY20-798" fmla="*/ 171450 h 6486525"/>
              <a:gd name="connsiteX21-799" fmla="*/ 7048500 w 11782425"/>
              <a:gd name="connsiteY21-800" fmla="*/ 85725 h 6486525"/>
              <a:gd name="connsiteX22-801" fmla="*/ 5753100 w 11782425"/>
              <a:gd name="connsiteY22-802" fmla="*/ 9525 h 6486525"/>
              <a:gd name="connsiteX23-803" fmla="*/ 4248150 w 11782425"/>
              <a:gd name="connsiteY23-804" fmla="*/ 266700 h 6486525"/>
              <a:gd name="connsiteX24-805" fmla="*/ 2724150 w 11782425"/>
              <a:gd name="connsiteY24-806" fmla="*/ 57150 h 6486525"/>
              <a:gd name="connsiteX25-807" fmla="*/ 600075 w 11782425"/>
              <a:gd name="connsiteY25-808" fmla="*/ 85725 h 6486525"/>
              <a:gd name="connsiteX26-809" fmla="*/ 95250 w 11782425"/>
              <a:gd name="connsiteY26-810" fmla="*/ 152400 h 6486525"/>
              <a:gd name="connsiteX0-811" fmla="*/ 57150 w 11782425"/>
              <a:gd name="connsiteY0-812" fmla="*/ 38100 h 6486525"/>
              <a:gd name="connsiteX1-813" fmla="*/ 390525 w 11782425"/>
              <a:gd name="connsiteY1-814" fmla="*/ 1762125 h 6486525"/>
              <a:gd name="connsiteX2-815" fmla="*/ 0 w 11782425"/>
              <a:gd name="connsiteY2-816" fmla="*/ 3238500 h 6486525"/>
              <a:gd name="connsiteX3-817" fmla="*/ 561975 w 11782425"/>
              <a:gd name="connsiteY3-818" fmla="*/ 4467225 h 6486525"/>
              <a:gd name="connsiteX4-819" fmla="*/ 85725 w 11782425"/>
              <a:gd name="connsiteY4-820" fmla="*/ 6248400 h 6486525"/>
              <a:gd name="connsiteX5-821" fmla="*/ 1666875 w 11782425"/>
              <a:gd name="connsiteY5-822" fmla="*/ 6486525 h 6486525"/>
              <a:gd name="connsiteX6-823" fmla="*/ 3552825 w 11782425"/>
              <a:gd name="connsiteY6-824" fmla="*/ 5991225 h 6486525"/>
              <a:gd name="connsiteX7-825" fmla="*/ 5286375 w 11782425"/>
              <a:gd name="connsiteY7-826" fmla="*/ 6191250 h 6486525"/>
              <a:gd name="connsiteX8-827" fmla="*/ 6296025 w 11782425"/>
              <a:gd name="connsiteY8-828" fmla="*/ 6067425 h 6486525"/>
              <a:gd name="connsiteX9-829" fmla="*/ 7962900 w 11782425"/>
              <a:gd name="connsiteY9-830" fmla="*/ 6343650 h 6486525"/>
              <a:gd name="connsiteX10-831" fmla="*/ 8943975 w 11782425"/>
              <a:gd name="connsiteY10-832" fmla="*/ 6134100 h 6486525"/>
              <a:gd name="connsiteX11-833" fmla="*/ 10106025 w 11782425"/>
              <a:gd name="connsiteY11-834" fmla="*/ 6305550 h 6486525"/>
              <a:gd name="connsiteX12-835" fmla="*/ 10991850 w 11782425"/>
              <a:gd name="connsiteY12-836" fmla="*/ 6210300 h 6486525"/>
              <a:gd name="connsiteX13-837" fmla="*/ 11649075 w 11782425"/>
              <a:gd name="connsiteY13-838" fmla="*/ 6172200 h 6486525"/>
              <a:gd name="connsiteX14-839" fmla="*/ 11782425 w 11782425"/>
              <a:gd name="connsiteY14-840" fmla="*/ 5400675 h 6486525"/>
              <a:gd name="connsiteX15-841" fmla="*/ 11553825 w 11782425"/>
              <a:gd name="connsiteY15-842" fmla="*/ 4305300 h 6486525"/>
              <a:gd name="connsiteX16-843" fmla="*/ 11753850 w 11782425"/>
              <a:gd name="connsiteY16-844" fmla="*/ 2781300 h 6486525"/>
              <a:gd name="connsiteX17-845" fmla="*/ 11553825 w 11782425"/>
              <a:gd name="connsiteY17-846" fmla="*/ 1466850 h 6486525"/>
              <a:gd name="connsiteX18-847" fmla="*/ 11782425 w 11782425"/>
              <a:gd name="connsiteY18-848" fmla="*/ 66675 h 6486525"/>
              <a:gd name="connsiteX19-849" fmla="*/ 9163050 w 11782425"/>
              <a:gd name="connsiteY19-850" fmla="*/ 0 h 6486525"/>
              <a:gd name="connsiteX20-851" fmla="*/ 7848600 w 11782425"/>
              <a:gd name="connsiteY20-852" fmla="*/ 171450 h 6486525"/>
              <a:gd name="connsiteX21-853" fmla="*/ 7048500 w 11782425"/>
              <a:gd name="connsiteY21-854" fmla="*/ 85725 h 6486525"/>
              <a:gd name="connsiteX22-855" fmla="*/ 5753100 w 11782425"/>
              <a:gd name="connsiteY22-856" fmla="*/ 9525 h 6486525"/>
              <a:gd name="connsiteX23-857" fmla="*/ 4248150 w 11782425"/>
              <a:gd name="connsiteY23-858" fmla="*/ 266700 h 6486525"/>
              <a:gd name="connsiteX24-859" fmla="*/ 2724150 w 11782425"/>
              <a:gd name="connsiteY24-860" fmla="*/ 57150 h 6486525"/>
              <a:gd name="connsiteX25-861" fmla="*/ 600075 w 11782425"/>
              <a:gd name="connsiteY25-862" fmla="*/ 85725 h 6486525"/>
              <a:gd name="connsiteX26-863" fmla="*/ 57150 w 11782425"/>
              <a:gd name="connsiteY26-864" fmla="*/ 38100 h 6486525"/>
              <a:gd name="connsiteX0-865" fmla="*/ 57150 w 11782425"/>
              <a:gd name="connsiteY0-866" fmla="*/ 38100 h 6486525"/>
              <a:gd name="connsiteX1-867" fmla="*/ 390525 w 11782425"/>
              <a:gd name="connsiteY1-868" fmla="*/ 1762125 h 6486525"/>
              <a:gd name="connsiteX2-869" fmla="*/ 0 w 11782425"/>
              <a:gd name="connsiteY2-870" fmla="*/ 3238500 h 6486525"/>
              <a:gd name="connsiteX3-871" fmla="*/ 561975 w 11782425"/>
              <a:gd name="connsiteY3-872" fmla="*/ 4467225 h 6486525"/>
              <a:gd name="connsiteX4-873" fmla="*/ 85725 w 11782425"/>
              <a:gd name="connsiteY4-874" fmla="*/ 6248400 h 6486525"/>
              <a:gd name="connsiteX5-875" fmla="*/ 1666875 w 11782425"/>
              <a:gd name="connsiteY5-876" fmla="*/ 6486525 h 6486525"/>
              <a:gd name="connsiteX6-877" fmla="*/ 3552825 w 11782425"/>
              <a:gd name="connsiteY6-878" fmla="*/ 5991225 h 6486525"/>
              <a:gd name="connsiteX7-879" fmla="*/ 5286375 w 11782425"/>
              <a:gd name="connsiteY7-880" fmla="*/ 6191250 h 6486525"/>
              <a:gd name="connsiteX8-881" fmla="*/ 6296025 w 11782425"/>
              <a:gd name="connsiteY8-882" fmla="*/ 6067425 h 6486525"/>
              <a:gd name="connsiteX9-883" fmla="*/ 7962900 w 11782425"/>
              <a:gd name="connsiteY9-884" fmla="*/ 6343650 h 6486525"/>
              <a:gd name="connsiteX10-885" fmla="*/ 8943975 w 11782425"/>
              <a:gd name="connsiteY10-886" fmla="*/ 6134100 h 6486525"/>
              <a:gd name="connsiteX11-887" fmla="*/ 10106025 w 11782425"/>
              <a:gd name="connsiteY11-888" fmla="*/ 6305550 h 6486525"/>
              <a:gd name="connsiteX12-889" fmla="*/ 10991850 w 11782425"/>
              <a:gd name="connsiteY12-890" fmla="*/ 6210300 h 6486525"/>
              <a:gd name="connsiteX13-891" fmla="*/ 11649075 w 11782425"/>
              <a:gd name="connsiteY13-892" fmla="*/ 6172200 h 6486525"/>
              <a:gd name="connsiteX14-893" fmla="*/ 11782425 w 11782425"/>
              <a:gd name="connsiteY14-894" fmla="*/ 5400675 h 6486525"/>
              <a:gd name="connsiteX15-895" fmla="*/ 11553825 w 11782425"/>
              <a:gd name="connsiteY15-896" fmla="*/ 4305300 h 6486525"/>
              <a:gd name="connsiteX16-897" fmla="*/ 11753850 w 11782425"/>
              <a:gd name="connsiteY16-898" fmla="*/ 2781300 h 6486525"/>
              <a:gd name="connsiteX17-899" fmla="*/ 11553825 w 11782425"/>
              <a:gd name="connsiteY17-900" fmla="*/ 1466850 h 6486525"/>
              <a:gd name="connsiteX18-901" fmla="*/ 11782425 w 11782425"/>
              <a:gd name="connsiteY18-902" fmla="*/ 66675 h 6486525"/>
              <a:gd name="connsiteX19-903" fmla="*/ 9163050 w 11782425"/>
              <a:gd name="connsiteY19-904" fmla="*/ 0 h 6486525"/>
              <a:gd name="connsiteX20-905" fmla="*/ 7848600 w 11782425"/>
              <a:gd name="connsiteY20-906" fmla="*/ 171450 h 6486525"/>
              <a:gd name="connsiteX21-907" fmla="*/ 7048500 w 11782425"/>
              <a:gd name="connsiteY21-908" fmla="*/ 85725 h 6486525"/>
              <a:gd name="connsiteX22-909" fmla="*/ 5753100 w 11782425"/>
              <a:gd name="connsiteY22-910" fmla="*/ 9525 h 6486525"/>
              <a:gd name="connsiteX23-911" fmla="*/ 4248150 w 11782425"/>
              <a:gd name="connsiteY23-912" fmla="*/ 266700 h 6486525"/>
              <a:gd name="connsiteX24-913" fmla="*/ 2447925 w 11782425"/>
              <a:gd name="connsiteY24-914" fmla="*/ 95250 h 6486525"/>
              <a:gd name="connsiteX25-915" fmla="*/ 600075 w 11782425"/>
              <a:gd name="connsiteY25-916" fmla="*/ 85725 h 6486525"/>
              <a:gd name="connsiteX26-917" fmla="*/ 57150 w 11782425"/>
              <a:gd name="connsiteY26-918" fmla="*/ 38100 h 6486525"/>
              <a:gd name="connsiteX0-919" fmla="*/ 57150 w 11782425"/>
              <a:gd name="connsiteY0-920" fmla="*/ 38100 h 6486525"/>
              <a:gd name="connsiteX1-921" fmla="*/ 390525 w 11782425"/>
              <a:gd name="connsiteY1-922" fmla="*/ 1762125 h 6486525"/>
              <a:gd name="connsiteX2-923" fmla="*/ 0 w 11782425"/>
              <a:gd name="connsiteY2-924" fmla="*/ 3238500 h 6486525"/>
              <a:gd name="connsiteX3-925" fmla="*/ 561975 w 11782425"/>
              <a:gd name="connsiteY3-926" fmla="*/ 4467225 h 6486525"/>
              <a:gd name="connsiteX4-927" fmla="*/ 85725 w 11782425"/>
              <a:gd name="connsiteY4-928" fmla="*/ 6248400 h 6486525"/>
              <a:gd name="connsiteX5-929" fmla="*/ 1666875 w 11782425"/>
              <a:gd name="connsiteY5-930" fmla="*/ 6486525 h 6486525"/>
              <a:gd name="connsiteX6-931" fmla="*/ 3552825 w 11782425"/>
              <a:gd name="connsiteY6-932" fmla="*/ 5991225 h 6486525"/>
              <a:gd name="connsiteX7-933" fmla="*/ 5286375 w 11782425"/>
              <a:gd name="connsiteY7-934" fmla="*/ 6191250 h 6486525"/>
              <a:gd name="connsiteX8-935" fmla="*/ 6296025 w 11782425"/>
              <a:gd name="connsiteY8-936" fmla="*/ 6067425 h 6486525"/>
              <a:gd name="connsiteX9-937" fmla="*/ 7962900 w 11782425"/>
              <a:gd name="connsiteY9-938" fmla="*/ 6343650 h 6486525"/>
              <a:gd name="connsiteX10-939" fmla="*/ 8943975 w 11782425"/>
              <a:gd name="connsiteY10-940" fmla="*/ 6134100 h 6486525"/>
              <a:gd name="connsiteX11-941" fmla="*/ 10106025 w 11782425"/>
              <a:gd name="connsiteY11-942" fmla="*/ 6305550 h 6486525"/>
              <a:gd name="connsiteX12-943" fmla="*/ 10991850 w 11782425"/>
              <a:gd name="connsiteY12-944" fmla="*/ 6210300 h 6486525"/>
              <a:gd name="connsiteX13-945" fmla="*/ 11649075 w 11782425"/>
              <a:gd name="connsiteY13-946" fmla="*/ 6172200 h 6486525"/>
              <a:gd name="connsiteX14-947" fmla="*/ 11782425 w 11782425"/>
              <a:gd name="connsiteY14-948" fmla="*/ 5400675 h 6486525"/>
              <a:gd name="connsiteX15-949" fmla="*/ 11553825 w 11782425"/>
              <a:gd name="connsiteY15-950" fmla="*/ 4305300 h 6486525"/>
              <a:gd name="connsiteX16-951" fmla="*/ 11753850 w 11782425"/>
              <a:gd name="connsiteY16-952" fmla="*/ 2781300 h 6486525"/>
              <a:gd name="connsiteX17-953" fmla="*/ 11553825 w 11782425"/>
              <a:gd name="connsiteY17-954" fmla="*/ 1466850 h 6486525"/>
              <a:gd name="connsiteX18-955" fmla="*/ 11782425 w 11782425"/>
              <a:gd name="connsiteY18-956" fmla="*/ 66675 h 6486525"/>
              <a:gd name="connsiteX19-957" fmla="*/ 9163050 w 11782425"/>
              <a:gd name="connsiteY19-958" fmla="*/ 0 h 6486525"/>
              <a:gd name="connsiteX20-959" fmla="*/ 7848600 w 11782425"/>
              <a:gd name="connsiteY20-960" fmla="*/ 171450 h 6486525"/>
              <a:gd name="connsiteX21-961" fmla="*/ 7048500 w 11782425"/>
              <a:gd name="connsiteY21-962" fmla="*/ 85725 h 6486525"/>
              <a:gd name="connsiteX22-963" fmla="*/ 5753100 w 11782425"/>
              <a:gd name="connsiteY22-964" fmla="*/ 9525 h 6486525"/>
              <a:gd name="connsiteX23-965" fmla="*/ 4248150 w 11782425"/>
              <a:gd name="connsiteY23-966" fmla="*/ 133350 h 6486525"/>
              <a:gd name="connsiteX24-967" fmla="*/ 2447925 w 11782425"/>
              <a:gd name="connsiteY24-968" fmla="*/ 95250 h 6486525"/>
              <a:gd name="connsiteX25-969" fmla="*/ 600075 w 11782425"/>
              <a:gd name="connsiteY25-970" fmla="*/ 85725 h 6486525"/>
              <a:gd name="connsiteX26-971" fmla="*/ 57150 w 11782425"/>
              <a:gd name="connsiteY26-972" fmla="*/ 38100 h 6486525"/>
              <a:gd name="connsiteX0-973" fmla="*/ 57150 w 11782425"/>
              <a:gd name="connsiteY0-974" fmla="*/ 38100 h 6486525"/>
              <a:gd name="connsiteX1-975" fmla="*/ 276225 w 11782425"/>
              <a:gd name="connsiteY1-976" fmla="*/ 1628775 h 6486525"/>
              <a:gd name="connsiteX2-977" fmla="*/ 0 w 11782425"/>
              <a:gd name="connsiteY2-978" fmla="*/ 3238500 h 6486525"/>
              <a:gd name="connsiteX3-979" fmla="*/ 561975 w 11782425"/>
              <a:gd name="connsiteY3-980" fmla="*/ 4467225 h 6486525"/>
              <a:gd name="connsiteX4-981" fmla="*/ 85725 w 11782425"/>
              <a:gd name="connsiteY4-982" fmla="*/ 6248400 h 6486525"/>
              <a:gd name="connsiteX5-983" fmla="*/ 1666875 w 11782425"/>
              <a:gd name="connsiteY5-984" fmla="*/ 6486525 h 6486525"/>
              <a:gd name="connsiteX6-985" fmla="*/ 3552825 w 11782425"/>
              <a:gd name="connsiteY6-986" fmla="*/ 5991225 h 6486525"/>
              <a:gd name="connsiteX7-987" fmla="*/ 5286375 w 11782425"/>
              <a:gd name="connsiteY7-988" fmla="*/ 6191250 h 6486525"/>
              <a:gd name="connsiteX8-989" fmla="*/ 6296025 w 11782425"/>
              <a:gd name="connsiteY8-990" fmla="*/ 6067425 h 6486525"/>
              <a:gd name="connsiteX9-991" fmla="*/ 7962900 w 11782425"/>
              <a:gd name="connsiteY9-992" fmla="*/ 6343650 h 6486525"/>
              <a:gd name="connsiteX10-993" fmla="*/ 8943975 w 11782425"/>
              <a:gd name="connsiteY10-994" fmla="*/ 6134100 h 6486525"/>
              <a:gd name="connsiteX11-995" fmla="*/ 10106025 w 11782425"/>
              <a:gd name="connsiteY11-996" fmla="*/ 6305550 h 6486525"/>
              <a:gd name="connsiteX12-997" fmla="*/ 10991850 w 11782425"/>
              <a:gd name="connsiteY12-998" fmla="*/ 6210300 h 6486525"/>
              <a:gd name="connsiteX13-999" fmla="*/ 11649075 w 11782425"/>
              <a:gd name="connsiteY13-1000" fmla="*/ 6172200 h 6486525"/>
              <a:gd name="connsiteX14-1001" fmla="*/ 11782425 w 11782425"/>
              <a:gd name="connsiteY14-1002" fmla="*/ 5400675 h 6486525"/>
              <a:gd name="connsiteX15-1003" fmla="*/ 11553825 w 11782425"/>
              <a:gd name="connsiteY15-1004" fmla="*/ 4305300 h 6486525"/>
              <a:gd name="connsiteX16-1005" fmla="*/ 11753850 w 11782425"/>
              <a:gd name="connsiteY16-1006" fmla="*/ 2781300 h 6486525"/>
              <a:gd name="connsiteX17-1007" fmla="*/ 11553825 w 11782425"/>
              <a:gd name="connsiteY17-1008" fmla="*/ 1466850 h 6486525"/>
              <a:gd name="connsiteX18-1009" fmla="*/ 11782425 w 11782425"/>
              <a:gd name="connsiteY18-1010" fmla="*/ 66675 h 6486525"/>
              <a:gd name="connsiteX19-1011" fmla="*/ 9163050 w 11782425"/>
              <a:gd name="connsiteY19-1012" fmla="*/ 0 h 6486525"/>
              <a:gd name="connsiteX20-1013" fmla="*/ 7848600 w 11782425"/>
              <a:gd name="connsiteY20-1014" fmla="*/ 171450 h 6486525"/>
              <a:gd name="connsiteX21-1015" fmla="*/ 7048500 w 11782425"/>
              <a:gd name="connsiteY21-1016" fmla="*/ 85725 h 6486525"/>
              <a:gd name="connsiteX22-1017" fmla="*/ 5753100 w 11782425"/>
              <a:gd name="connsiteY22-1018" fmla="*/ 9525 h 6486525"/>
              <a:gd name="connsiteX23-1019" fmla="*/ 4248150 w 11782425"/>
              <a:gd name="connsiteY23-1020" fmla="*/ 133350 h 6486525"/>
              <a:gd name="connsiteX24-1021" fmla="*/ 2447925 w 11782425"/>
              <a:gd name="connsiteY24-1022" fmla="*/ 95250 h 6486525"/>
              <a:gd name="connsiteX25-1023" fmla="*/ 600075 w 11782425"/>
              <a:gd name="connsiteY25-1024" fmla="*/ 85725 h 6486525"/>
              <a:gd name="connsiteX26-1025" fmla="*/ 57150 w 11782425"/>
              <a:gd name="connsiteY26-1026" fmla="*/ 38100 h 6486525"/>
              <a:gd name="connsiteX0-1027" fmla="*/ 0 w 11725275"/>
              <a:gd name="connsiteY0-1028" fmla="*/ 38100 h 6486525"/>
              <a:gd name="connsiteX1-1029" fmla="*/ 219075 w 11725275"/>
              <a:gd name="connsiteY1-1030" fmla="*/ 1628775 h 6486525"/>
              <a:gd name="connsiteX2-1031" fmla="*/ 19050 w 11725275"/>
              <a:gd name="connsiteY2-1032" fmla="*/ 3248025 h 6486525"/>
              <a:gd name="connsiteX3-1033" fmla="*/ 504825 w 11725275"/>
              <a:gd name="connsiteY3-1034" fmla="*/ 4467225 h 6486525"/>
              <a:gd name="connsiteX4-1035" fmla="*/ 28575 w 11725275"/>
              <a:gd name="connsiteY4-1036" fmla="*/ 6248400 h 6486525"/>
              <a:gd name="connsiteX5-1037" fmla="*/ 1609725 w 11725275"/>
              <a:gd name="connsiteY5-1038" fmla="*/ 6486525 h 6486525"/>
              <a:gd name="connsiteX6-1039" fmla="*/ 3495675 w 11725275"/>
              <a:gd name="connsiteY6-1040" fmla="*/ 5991225 h 6486525"/>
              <a:gd name="connsiteX7-1041" fmla="*/ 5229225 w 11725275"/>
              <a:gd name="connsiteY7-1042" fmla="*/ 6191250 h 6486525"/>
              <a:gd name="connsiteX8-1043" fmla="*/ 6238875 w 11725275"/>
              <a:gd name="connsiteY8-1044" fmla="*/ 6067425 h 6486525"/>
              <a:gd name="connsiteX9-1045" fmla="*/ 7905750 w 11725275"/>
              <a:gd name="connsiteY9-1046" fmla="*/ 6343650 h 6486525"/>
              <a:gd name="connsiteX10-1047" fmla="*/ 8886825 w 11725275"/>
              <a:gd name="connsiteY10-1048" fmla="*/ 6134100 h 6486525"/>
              <a:gd name="connsiteX11-1049" fmla="*/ 10048875 w 11725275"/>
              <a:gd name="connsiteY11-1050" fmla="*/ 6305550 h 6486525"/>
              <a:gd name="connsiteX12-1051" fmla="*/ 10934700 w 11725275"/>
              <a:gd name="connsiteY12-1052" fmla="*/ 6210300 h 6486525"/>
              <a:gd name="connsiteX13-1053" fmla="*/ 11591925 w 11725275"/>
              <a:gd name="connsiteY13-1054" fmla="*/ 6172200 h 6486525"/>
              <a:gd name="connsiteX14-1055" fmla="*/ 11725275 w 11725275"/>
              <a:gd name="connsiteY14-1056" fmla="*/ 5400675 h 6486525"/>
              <a:gd name="connsiteX15-1057" fmla="*/ 11496675 w 11725275"/>
              <a:gd name="connsiteY15-1058" fmla="*/ 4305300 h 6486525"/>
              <a:gd name="connsiteX16-1059" fmla="*/ 11696700 w 11725275"/>
              <a:gd name="connsiteY16-1060" fmla="*/ 2781300 h 6486525"/>
              <a:gd name="connsiteX17-1061" fmla="*/ 11496675 w 11725275"/>
              <a:gd name="connsiteY17-1062" fmla="*/ 1466850 h 6486525"/>
              <a:gd name="connsiteX18-1063" fmla="*/ 11725275 w 11725275"/>
              <a:gd name="connsiteY18-1064" fmla="*/ 66675 h 6486525"/>
              <a:gd name="connsiteX19-1065" fmla="*/ 9105900 w 11725275"/>
              <a:gd name="connsiteY19-1066" fmla="*/ 0 h 6486525"/>
              <a:gd name="connsiteX20-1067" fmla="*/ 7791450 w 11725275"/>
              <a:gd name="connsiteY20-1068" fmla="*/ 171450 h 6486525"/>
              <a:gd name="connsiteX21-1069" fmla="*/ 6991350 w 11725275"/>
              <a:gd name="connsiteY21-1070" fmla="*/ 85725 h 6486525"/>
              <a:gd name="connsiteX22-1071" fmla="*/ 5695950 w 11725275"/>
              <a:gd name="connsiteY22-1072" fmla="*/ 9525 h 6486525"/>
              <a:gd name="connsiteX23-1073" fmla="*/ 4191000 w 11725275"/>
              <a:gd name="connsiteY23-1074" fmla="*/ 133350 h 6486525"/>
              <a:gd name="connsiteX24-1075" fmla="*/ 2390775 w 11725275"/>
              <a:gd name="connsiteY24-1076" fmla="*/ 95250 h 6486525"/>
              <a:gd name="connsiteX25-1077" fmla="*/ 542925 w 11725275"/>
              <a:gd name="connsiteY25-1078" fmla="*/ 85725 h 6486525"/>
              <a:gd name="connsiteX26-1079" fmla="*/ 0 w 11725275"/>
              <a:gd name="connsiteY26-1080" fmla="*/ 38100 h 6486525"/>
              <a:gd name="connsiteX0-1081" fmla="*/ 0 w 11725275"/>
              <a:gd name="connsiteY0-1082" fmla="*/ 38100 h 6486525"/>
              <a:gd name="connsiteX1-1083" fmla="*/ 219075 w 11725275"/>
              <a:gd name="connsiteY1-1084" fmla="*/ 1628775 h 6486525"/>
              <a:gd name="connsiteX2-1085" fmla="*/ 19050 w 11725275"/>
              <a:gd name="connsiteY2-1086" fmla="*/ 3248025 h 6486525"/>
              <a:gd name="connsiteX3-1087" fmla="*/ 219075 w 11725275"/>
              <a:gd name="connsiteY3-1088" fmla="*/ 4476750 h 6486525"/>
              <a:gd name="connsiteX4-1089" fmla="*/ 28575 w 11725275"/>
              <a:gd name="connsiteY4-1090" fmla="*/ 6248400 h 6486525"/>
              <a:gd name="connsiteX5-1091" fmla="*/ 1609725 w 11725275"/>
              <a:gd name="connsiteY5-1092" fmla="*/ 6486525 h 6486525"/>
              <a:gd name="connsiteX6-1093" fmla="*/ 3495675 w 11725275"/>
              <a:gd name="connsiteY6-1094" fmla="*/ 5991225 h 6486525"/>
              <a:gd name="connsiteX7-1095" fmla="*/ 5229225 w 11725275"/>
              <a:gd name="connsiteY7-1096" fmla="*/ 6191250 h 6486525"/>
              <a:gd name="connsiteX8-1097" fmla="*/ 6238875 w 11725275"/>
              <a:gd name="connsiteY8-1098" fmla="*/ 6067425 h 6486525"/>
              <a:gd name="connsiteX9-1099" fmla="*/ 7905750 w 11725275"/>
              <a:gd name="connsiteY9-1100" fmla="*/ 6343650 h 6486525"/>
              <a:gd name="connsiteX10-1101" fmla="*/ 8886825 w 11725275"/>
              <a:gd name="connsiteY10-1102" fmla="*/ 6134100 h 6486525"/>
              <a:gd name="connsiteX11-1103" fmla="*/ 10048875 w 11725275"/>
              <a:gd name="connsiteY11-1104" fmla="*/ 6305550 h 6486525"/>
              <a:gd name="connsiteX12-1105" fmla="*/ 10934700 w 11725275"/>
              <a:gd name="connsiteY12-1106" fmla="*/ 6210300 h 6486525"/>
              <a:gd name="connsiteX13-1107" fmla="*/ 11591925 w 11725275"/>
              <a:gd name="connsiteY13-1108" fmla="*/ 6172200 h 6486525"/>
              <a:gd name="connsiteX14-1109" fmla="*/ 11725275 w 11725275"/>
              <a:gd name="connsiteY14-1110" fmla="*/ 5400675 h 6486525"/>
              <a:gd name="connsiteX15-1111" fmla="*/ 11496675 w 11725275"/>
              <a:gd name="connsiteY15-1112" fmla="*/ 4305300 h 6486525"/>
              <a:gd name="connsiteX16-1113" fmla="*/ 11696700 w 11725275"/>
              <a:gd name="connsiteY16-1114" fmla="*/ 2781300 h 6486525"/>
              <a:gd name="connsiteX17-1115" fmla="*/ 11496675 w 11725275"/>
              <a:gd name="connsiteY17-1116" fmla="*/ 1466850 h 6486525"/>
              <a:gd name="connsiteX18-1117" fmla="*/ 11725275 w 11725275"/>
              <a:gd name="connsiteY18-1118" fmla="*/ 66675 h 6486525"/>
              <a:gd name="connsiteX19-1119" fmla="*/ 9105900 w 11725275"/>
              <a:gd name="connsiteY19-1120" fmla="*/ 0 h 6486525"/>
              <a:gd name="connsiteX20-1121" fmla="*/ 7791450 w 11725275"/>
              <a:gd name="connsiteY20-1122" fmla="*/ 171450 h 6486525"/>
              <a:gd name="connsiteX21-1123" fmla="*/ 6991350 w 11725275"/>
              <a:gd name="connsiteY21-1124" fmla="*/ 85725 h 6486525"/>
              <a:gd name="connsiteX22-1125" fmla="*/ 5695950 w 11725275"/>
              <a:gd name="connsiteY22-1126" fmla="*/ 9525 h 6486525"/>
              <a:gd name="connsiteX23-1127" fmla="*/ 4191000 w 11725275"/>
              <a:gd name="connsiteY23-1128" fmla="*/ 133350 h 6486525"/>
              <a:gd name="connsiteX24-1129" fmla="*/ 2390775 w 11725275"/>
              <a:gd name="connsiteY24-1130" fmla="*/ 95250 h 6486525"/>
              <a:gd name="connsiteX25-1131" fmla="*/ 542925 w 11725275"/>
              <a:gd name="connsiteY25-1132" fmla="*/ 85725 h 6486525"/>
              <a:gd name="connsiteX26-1133" fmla="*/ 0 w 11725275"/>
              <a:gd name="connsiteY26-1134" fmla="*/ 38100 h 6486525"/>
              <a:gd name="connsiteX0-1135" fmla="*/ 0 w 11725275"/>
              <a:gd name="connsiteY0-1136" fmla="*/ 38100 h 6343650"/>
              <a:gd name="connsiteX1-1137" fmla="*/ 219075 w 11725275"/>
              <a:gd name="connsiteY1-1138" fmla="*/ 1628775 h 6343650"/>
              <a:gd name="connsiteX2-1139" fmla="*/ 19050 w 11725275"/>
              <a:gd name="connsiteY2-1140" fmla="*/ 3248025 h 6343650"/>
              <a:gd name="connsiteX3-1141" fmla="*/ 219075 w 11725275"/>
              <a:gd name="connsiteY3-1142" fmla="*/ 4476750 h 6343650"/>
              <a:gd name="connsiteX4-1143" fmla="*/ 28575 w 11725275"/>
              <a:gd name="connsiteY4-1144" fmla="*/ 6248400 h 6343650"/>
              <a:gd name="connsiteX5-1145" fmla="*/ 1590675 w 11725275"/>
              <a:gd name="connsiteY5-1146" fmla="*/ 6324600 h 6343650"/>
              <a:gd name="connsiteX6-1147" fmla="*/ 3495675 w 11725275"/>
              <a:gd name="connsiteY6-1148" fmla="*/ 5991225 h 6343650"/>
              <a:gd name="connsiteX7-1149" fmla="*/ 5229225 w 11725275"/>
              <a:gd name="connsiteY7-1150" fmla="*/ 6191250 h 6343650"/>
              <a:gd name="connsiteX8-1151" fmla="*/ 6238875 w 11725275"/>
              <a:gd name="connsiteY8-1152" fmla="*/ 6067425 h 6343650"/>
              <a:gd name="connsiteX9-1153" fmla="*/ 7905750 w 11725275"/>
              <a:gd name="connsiteY9-1154" fmla="*/ 6343650 h 6343650"/>
              <a:gd name="connsiteX10-1155" fmla="*/ 8886825 w 11725275"/>
              <a:gd name="connsiteY10-1156" fmla="*/ 6134100 h 6343650"/>
              <a:gd name="connsiteX11-1157" fmla="*/ 10048875 w 11725275"/>
              <a:gd name="connsiteY11-1158" fmla="*/ 6305550 h 6343650"/>
              <a:gd name="connsiteX12-1159" fmla="*/ 10934700 w 11725275"/>
              <a:gd name="connsiteY12-1160" fmla="*/ 6210300 h 6343650"/>
              <a:gd name="connsiteX13-1161" fmla="*/ 11591925 w 11725275"/>
              <a:gd name="connsiteY13-1162" fmla="*/ 6172200 h 6343650"/>
              <a:gd name="connsiteX14-1163" fmla="*/ 11725275 w 11725275"/>
              <a:gd name="connsiteY14-1164" fmla="*/ 5400675 h 6343650"/>
              <a:gd name="connsiteX15-1165" fmla="*/ 11496675 w 11725275"/>
              <a:gd name="connsiteY15-1166" fmla="*/ 4305300 h 6343650"/>
              <a:gd name="connsiteX16-1167" fmla="*/ 11696700 w 11725275"/>
              <a:gd name="connsiteY16-1168" fmla="*/ 2781300 h 6343650"/>
              <a:gd name="connsiteX17-1169" fmla="*/ 11496675 w 11725275"/>
              <a:gd name="connsiteY17-1170" fmla="*/ 1466850 h 6343650"/>
              <a:gd name="connsiteX18-1171" fmla="*/ 11725275 w 11725275"/>
              <a:gd name="connsiteY18-1172" fmla="*/ 66675 h 6343650"/>
              <a:gd name="connsiteX19-1173" fmla="*/ 9105900 w 11725275"/>
              <a:gd name="connsiteY19-1174" fmla="*/ 0 h 6343650"/>
              <a:gd name="connsiteX20-1175" fmla="*/ 7791450 w 11725275"/>
              <a:gd name="connsiteY20-1176" fmla="*/ 171450 h 6343650"/>
              <a:gd name="connsiteX21-1177" fmla="*/ 6991350 w 11725275"/>
              <a:gd name="connsiteY21-1178" fmla="*/ 85725 h 6343650"/>
              <a:gd name="connsiteX22-1179" fmla="*/ 5695950 w 11725275"/>
              <a:gd name="connsiteY22-1180" fmla="*/ 9525 h 6343650"/>
              <a:gd name="connsiteX23-1181" fmla="*/ 4191000 w 11725275"/>
              <a:gd name="connsiteY23-1182" fmla="*/ 133350 h 6343650"/>
              <a:gd name="connsiteX24-1183" fmla="*/ 2390775 w 11725275"/>
              <a:gd name="connsiteY24-1184" fmla="*/ 95250 h 6343650"/>
              <a:gd name="connsiteX25-1185" fmla="*/ 542925 w 11725275"/>
              <a:gd name="connsiteY25-1186" fmla="*/ 85725 h 6343650"/>
              <a:gd name="connsiteX26-1187" fmla="*/ 0 w 11725275"/>
              <a:gd name="connsiteY26-1188" fmla="*/ 38100 h 6343650"/>
              <a:gd name="connsiteX0-1189" fmla="*/ 0 w 11725275"/>
              <a:gd name="connsiteY0-1190" fmla="*/ 38100 h 6343650"/>
              <a:gd name="connsiteX1-1191" fmla="*/ 219075 w 11725275"/>
              <a:gd name="connsiteY1-1192" fmla="*/ 1628775 h 6343650"/>
              <a:gd name="connsiteX2-1193" fmla="*/ 19050 w 11725275"/>
              <a:gd name="connsiteY2-1194" fmla="*/ 3248025 h 6343650"/>
              <a:gd name="connsiteX3-1195" fmla="*/ 219075 w 11725275"/>
              <a:gd name="connsiteY3-1196" fmla="*/ 4476750 h 6343650"/>
              <a:gd name="connsiteX4-1197" fmla="*/ 28575 w 11725275"/>
              <a:gd name="connsiteY4-1198" fmla="*/ 6248400 h 6343650"/>
              <a:gd name="connsiteX5-1199" fmla="*/ 1590675 w 11725275"/>
              <a:gd name="connsiteY5-1200" fmla="*/ 6324600 h 6343650"/>
              <a:gd name="connsiteX6-1201" fmla="*/ 3495675 w 11725275"/>
              <a:gd name="connsiteY6-1202" fmla="*/ 6343650 h 6343650"/>
              <a:gd name="connsiteX7-1203" fmla="*/ 5229225 w 11725275"/>
              <a:gd name="connsiteY7-1204" fmla="*/ 6191250 h 6343650"/>
              <a:gd name="connsiteX8-1205" fmla="*/ 6238875 w 11725275"/>
              <a:gd name="connsiteY8-1206" fmla="*/ 6067425 h 6343650"/>
              <a:gd name="connsiteX9-1207" fmla="*/ 7905750 w 11725275"/>
              <a:gd name="connsiteY9-1208" fmla="*/ 6343650 h 6343650"/>
              <a:gd name="connsiteX10-1209" fmla="*/ 8886825 w 11725275"/>
              <a:gd name="connsiteY10-1210" fmla="*/ 6134100 h 6343650"/>
              <a:gd name="connsiteX11-1211" fmla="*/ 10048875 w 11725275"/>
              <a:gd name="connsiteY11-1212" fmla="*/ 6305550 h 6343650"/>
              <a:gd name="connsiteX12-1213" fmla="*/ 10934700 w 11725275"/>
              <a:gd name="connsiteY12-1214" fmla="*/ 6210300 h 6343650"/>
              <a:gd name="connsiteX13-1215" fmla="*/ 11591925 w 11725275"/>
              <a:gd name="connsiteY13-1216" fmla="*/ 6172200 h 6343650"/>
              <a:gd name="connsiteX14-1217" fmla="*/ 11725275 w 11725275"/>
              <a:gd name="connsiteY14-1218" fmla="*/ 5400675 h 6343650"/>
              <a:gd name="connsiteX15-1219" fmla="*/ 11496675 w 11725275"/>
              <a:gd name="connsiteY15-1220" fmla="*/ 4305300 h 6343650"/>
              <a:gd name="connsiteX16-1221" fmla="*/ 11696700 w 11725275"/>
              <a:gd name="connsiteY16-1222" fmla="*/ 2781300 h 6343650"/>
              <a:gd name="connsiteX17-1223" fmla="*/ 11496675 w 11725275"/>
              <a:gd name="connsiteY17-1224" fmla="*/ 1466850 h 6343650"/>
              <a:gd name="connsiteX18-1225" fmla="*/ 11725275 w 11725275"/>
              <a:gd name="connsiteY18-1226" fmla="*/ 66675 h 6343650"/>
              <a:gd name="connsiteX19-1227" fmla="*/ 9105900 w 11725275"/>
              <a:gd name="connsiteY19-1228" fmla="*/ 0 h 6343650"/>
              <a:gd name="connsiteX20-1229" fmla="*/ 7791450 w 11725275"/>
              <a:gd name="connsiteY20-1230" fmla="*/ 171450 h 6343650"/>
              <a:gd name="connsiteX21-1231" fmla="*/ 6991350 w 11725275"/>
              <a:gd name="connsiteY21-1232" fmla="*/ 85725 h 6343650"/>
              <a:gd name="connsiteX22-1233" fmla="*/ 5695950 w 11725275"/>
              <a:gd name="connsiteY22-1234" fmla="*/ 9525 h 6343650"/>
              <a:gd name="connsiteX23-1235" fmla="*/ 4191000 w 11725275"/>
              <a:gd name="connsiteY23-1236" fmla="*/ 133350 h 6343650"/>
              <a:gd name="connsiteX24-1237" fmla="*/ 2390775 w 11725275"/>
              <a:gd name="connsiteY24-1238" fmla="*/ 95250 h 6343650"/>
              <a:gd name="connsiteX25-1239" fmla="*/ 542925 w 11725275"/>
              <a:gd name="connsiteY25-1240" fmla="*/ 85725 h 6343650"/>
              <a:gd name="connsiteX26-1241" fmla="*/ 0 w 11725275"/>
              <a:gd name="connsiteY26-1242" fmla="*/ 38100 h 6343650"/>
              <a:gd name="connsiteX0-1243" fmla="*/ 0 w 11725275"/>
              <a:gd name="connsiteY0-1244" fmla="*/ 38100 h 6343650"/>
              <a:gd name="connsiteX1-1245" fmla="*/ 219075 w 11725275"/>
              <a:gd name="connsiteY1-1246" fmla="*/ 1628775 h 6343650"/>
              <a:gd name="connsiteX2-1247" fmla="*/ 19050 w 11725275"/>
              <a:gd name="connsiteY2-1248" fmla="*/ 3248025 h 6343650"/>
              <a:gd name="connsiteX3-1249" fmla="*/ 219075 w 11725275"/>
              <a:gd name="connsiteY3-1250" fmla="*/ 4476750 h 6343650"/>
              <a:gd name="connsiteX4-1251" fmla="*/ 28575 w 11725275"/>
              <a:gd name="connsiteY4-1252" fmla="*/ 6248400 h 6343650"/>
              <a:gd name="connsiteX5-1253" fmla="*/ 1581150 w 11725275"/>
              <a:gd name="connsiteY5-1254" fmla="*/ 6115050 h 6343650"/>
              <a:gd name="connsiteX6-1255" fmla="*/ 3495675 w 11725275"/>
              <a:gd name="connsiteY6-1256" fmla="*/ 6343650 h 6343650"/>
              <a:gd name="connsiteX7-1257" fmla="*/ 5229225 w 11725275"/>
              <a:gd name="connsiteY7-1258" fmla="*/ 6191250 h 6343650"/>
              <a:gd name="connsiteX8-1259" fmla="*/ 6238875 w 11725275"/>
              <a:gd name="connsiteY8-1260" fmla="*/ 6067425 h 6343650"/>
              <a:gd name="connsiteX9-1261" fmla="*/ 7905750 w 11725275"/>
              <a:gd name="connsiteY9-1262" fmla="*/ 6343650 h 6343650"/>
              <a:gd name="connsiteX10-1263" fmla="*/ 8886825 w 11725275"/>
              <a:gd name="connsiteY10-1264" fmla="*/ 6134100 h 6343650"/>
              <a:gd name="connsiteX11-1265" fmla="*/ 10048875 w 11725275"/>
              <a:gd name="connsiteY11-1266" fmla="*/ 6305550 h 6343650"/>
              <a:gd name="connsiteX12-1267" fmla="*/ 10934700 w 11725275"/>
              <a:gd name="connsiteY12-1268" fmla="*/ 6210300 h 6343650"/>
              <a:gd name="connsiteX13-1269" fmla="*/ 11591925 w 11725275"/>
              <a:gd name="connsiteY13-1270" fmla="*/ 6172200 h 6343650"/>
              <a:gd name="connsiteX14-1271" fmla="*/ 11725275 w 11725275"/>
              <a:gd name="connsiteY14-1272" fmla="*/ 5400675 h 6343650"/>
              <a:gd name="connsiteX15-1273" fmla="*/ 11496675 w 11725275"/>
              <a:gd name="connsiteY15-1274" fmla="*/ 4305300 h 6343650"/>
              <a:gd name="connsiteX16-1275" fmla="*/ 11696700 w 11725275"/>
              <a:gd name="connsiteY16-1276" fmla="*/ 2781300 h 6343650"/>
              <a:gd name="connsiteX17-1277" fmla="*/ 11496675 w 11725275"/>
              <a:gd name="connsiteY17-1278" fmla="*/ 1466850 h 6343650"/>
              <a:gd name="connsiteX18-1279" fmla="*/ 11725275 w 11725275"/>
              <a:gd name="connsiteY18-1280" fmla="*/ 66675 h 6343650"/>
              <a:gd name="connsiteX19-1281" fmla="*/ 9105900 w 11725275"/>
              <a:gd name="connsiteY19-1282" fmla="*/ 0 h 6343650"/>
              <a:gd name="connsiteX20-1283" fmla="*/ 7791450 w 11725275"/>
              <a:gd name="connsiteY20-1284" fmla="*/ 171450 h 6343650"/>
              <a:gd name="connsiteX21-1285" fmla="*/ 6991350 w 11725275"/>
              <a:gd name="connsiteY21-1286" fmla="*/ 85725 h 6343650"/>
              <a:gd name="connsiteX22-1287" fmla="*/ 5695950 w 11725275"/>
              <a:gd name="connsiteY22-1288" fmla="*/ 9525 h 6343650"/>
              <a:gd name="connsiteX23-1289" fmla="*/ 4191000 w 11725275"/>
              <a:gd name="connsiteY23-1290" fmla="*/ 133350 h 6343650"/>
              <a:gd name="connsiteX24-1291" fmla="*/ 2390775 w 11725275"/>
              <a:gd name="connsiteY24-1292" fmla="*/ 95250 h 6343650"/>
              <a:gd name="connsiteX25-1293" fmla="*/ 542925 w 11725275"/>
              <a:gd name="connsiteY25-1294" fmla="*/ 85725 h 6343650"/>
              <a:gd name="connsiteX26-1295" fmla="*/ 0 w 11725275"/>
              <a:gd name="connsiteY26-1296" fmla="*/ 38100 h 6343650"/>
              <a:gd name="connsiteX0-1297" fmla="*/ 0 w 11725275"/>
              <a:gd name="connsiteY0-1298" fmla="*/ 38100 h 6343650"/>
              <a:gd name="connsiteX1-1299" fmla="*/ 219075 w 11725275"/>
              <a:gd name="connsiteY1-1300" fmla="*/ 1628775 h 6343650"/>
              <a:gd name="connsiteX2-1301" fmla="*/ 19050 w 11725275"/>
              <a:gd name="connsiteY2-1302" fmla="*/ 3248025 h 6343650"/>
              <a:gd name="connsiteX3-1303" fmla="*/ 219075 w 11725275"/>
              <a:gd name="connsiteY3-1304" fmla="*/ 4476750 h 6343650"/>
              <a:gd name="connsiteX4-1305" fmla="*/ 28575 w 11725275"/>
              <a:gd name="connsiteY4-1306" fmla="*/ 6248400 h 6343650"/>
              <a:gd name="connsiteX5-1307" fmla="*/ 1581150 w 11725275"/>
              <a:gd name="connsiteY5-1308" fmla="*/ 6115050 h 6343650"/>
              <a:gd name="connsiteX6-1309" fmla="*/ 3495675 w 11725275"/>
              <a:gd name="connsiteY6-1310" fmla="*/ 6343650 h 6343650"/>
              <a:gd name="connsiteX7-1311" fmla="*/ 5229225 w 11725275"/>
              <a:gd name="connsiteY7-1312" fmla="*/ 6191250 h 6343650"/>
              <a:gd name="connsiteX8-1313" fmla="*/ 6276975 w 11725275"/>
              <a:gd name="connsiteY8-1314" fmla="*/ 6143625 h 6343650"/>
              <a:gd name="connsiteX9-1315" fmla="*/ 7905750 w 11725275"/>
              <a:gd name="connsiteY9-1316" fmla="*/ 6343650 h 6343650"/>
              <a:gd name="connsiteX10-1317" fmla="*/ 8886825 w 11725275"/>
              <a:gd name="connsiteY10-1318" fmla="*/ 6134100 h 6343650"/>
              <a:gd name="connsiteX11-1319" fmla="*/ 10048875 w 11725275"/>
              <a:gd name="connsiteY11-1320" fmla="*/ 6305550 h 6343650"/>
              <a:gd name="connsiteX12-1321" fmla="*/ 10934700 w 11725275"/>
              <a:gd name="connsiteY12-1322" fmla="*/ 6210300 h 6343650"/>
              <a:gd name="connsiteX13-1323" fmla="*/ 11591925 w 11725275"/>
              <a:gd name="connsiteY13-1324" fmla="*/ 6172200 h 6343650"/>
              <a:gd name="connsiteX14-1325" fmla="*/ 11725275 w 11725275"/>
              <a:gd name="connsiteY14-1326" fmla="*/ 5400675 h 6343650"/>
              <a:gd name="connsiteX15-1327" fmla="*/ 11496675 w 11725275"/>
              <a:gd name="connsiteY15-1328" fmla="*/ 4305300 h 6343650"/>
              <a:gd name="connsiteX16-1329" fmla="*/ 11696700 w 11725275"/>
              <a:gd name="connsiteY16-1330" fmla="*/ 2781300 h 6343650"/>
              <a:gd name="connsiteX17-1331" fmla="*/ 11496675 w 11725275"/>
              <a:gd name="connsiteY17-1332" fmla="*/ 1466850 h 6343650"/>
              <a:gd name="connsiteX18-1333" fmla="*/ 11725275 w 11725275"/>
              <a:gd name="connsiteY18-1334" fmla="*/ 66675 h 6343650"/>
              <a:gd name="connsiteX19-1335" fmla="*/ 9105900 w 11725275"/>
              <a:gd name="connsiteY19-1336" fmla="*/ 0 h 6343650"/>
              <a:gd name="connsiteX20-1337" fmla="*/ 7791450 w 11725275"/>
              <a:gd name="connsiteY20-1338" fmla="*/ 171450 h 6343650"/>
              <a:gd name="connsiteX21-1339" fmla="*/ 6991350 w 11725275"/>
              <a:gd name="connsiteY21-1340" fmla="*/ 85725 h 6343650"/>
              <a:gd name="connsiteX22-1341" fmla="*/ 5695950 w 11725275"/>
              <a:gd name="connsiteY22-1342" fmla="*/ 9525 h 6343650"/>
              <a:gd name="connsiteX23-1343" fmla="*/ 4191000 w 11725275"/>
              <a:gd name="connsiteY23-1344" fmla="*/ 133350 h 6343650"/>
              <a:gd name="connsiteX24-1345" fmla="*/ 2390775 w 11725275"/>
              <a:gd name="connsiteY24-1346" fmla="*/ 95250 h 6343650"/>
              <a:gd name="connsiteX25-1347" fmla="*/ 542925 w 11725275"/>
              <a:gd name="connsiteY25-1348" fmla="*/ 85725 h 6343650"/>
              <a:gd name="connsiteX26-1349" fmla="*/ 0 w 11725275"/>
              <a:gd name="connsiteY26-1350" fmla="*/ 38100 h 6343650"/>
              <a:gd name="connsiteX0-1351" fmla="*/ 0 w 11725275"/>
              <a:gd name="connsiteY0-1352" fmla="*/ 38100 h 6343650"/>
              <a:gd name="connsiteX1-1353" fmla="*/ 219075 w 11725275"/>
              <a:gd name="connsiteY1-1354" fmla="*/ 1628775 h 6343650"/>
              <a:gd name="connsiteX2-1355" fmla="*/ 19050 w 11725275"/>
              <a:gd name="connsiteY2-1356" fmla="*/ 3248025 h 6343650"/>
              <a:gd name="connsiteX3-1357" fmla="*/ 219075 w 11725275"/>
              <a:gd name="connsiteY3-1358" fmla="*/ 4476750 h 6343650"/>
              <a:gd name="connsiteX4-1359" fmla="*/ 28575 w 11725275"/>
              <a:gd name="connsiteY4-1360" fmla="*/ 6248400 h 6343650"/>
              <a:gd name="connsiteX5-1361" fmla="*/ 1581150 w 11725275"/>
              <a:gd name="connsiteY5-1362" fmla="*/ 6115050 h 6343650"/>
              <a:gd name="connsiteX6-1363" fmla="*/ 3495675 w 11725275"/>
              <a:gd name="connsiteY6-1364" fmla="*/ 6343650 h 6343650"/>
              <a:gd name="connsiteX7-1365" fmla="*/ 4857750 w 11725275"/>
              <a:gd name="connsiteY7-1366" fmla="*/ 6248400 h 6343650"/>
              <a:gd name="connsiteX8-1367" fmla="*/ 6276975 w 11725275"/>
              <a:gd name="connsiteY8-1368" fmla="*/ 6143625 h 6343650"/>
              <a:gd name="connsiteX9-1369" fmla="*/ 7905750 w 11725275"/>
              <a:gd name="connsiteY9-1370" fmla="*/ 6343650 h 6343650"/>
              <a:gd name="connsiteX10-1371" fmla="*/ 8886825 w 11725275"/>
              <a:gd name="connsiteY10-1372" fmla="*/ 6134100 h 6343650"/>
              <a:gd name="connsiteX11-1373" fmla="*/ 10048875 w 11725275"/>
              <a:gd name="connsiteY11-1374" fmla="*/ 6305550 h 6343650"/>
              <a:gd name="connsiteX12-1375" fmla="*/ 10934700 w 11725275"/>
              <a:gd name="connsiteY12-1376" fmla="*/ 6210300 h 6343650"/>
              <a:gd name="connsiteX13-1377" fmla="*/ 11591925 w 11725275"/>
              <a:gd name="connsiteY13-1378" fmla="*/ 6172200 h 6343650"/>
              <a:gd name="connsiteX14-1379" fmla="*/ 11725275 w 11725275"/>
              <a:gd name="connsiteY14-1380" fmla="*/ 5400675 h 6343650"/>
              <a:gd name="connsiteX15-1381" fmla="*/ 11496675 w 11725275"/>
              <a:gd name="connsiteY15-1382" fmla="*/ 4305300 h 6343650"/>
              <a:gd name="connsiteX16-1383" fmla="*/ 11696700 w 11725275"/>
              <a:gd name="connsiteY16-1384" fmla="*/ 2781300 h 6343650"/>
              <a:gd name="connsiteX17-1385" fmla="*/ 11496675 w 11725275"/>
              <a:gd name="connsiteY17-1386" fmla="*/ 1466850 h 6343650"/>
              <a:gd name="connsiteX18-1387" fmla="*/ 11725275 w 11725275"/>
              <a:gd name="connsiteY18-1388" fmla="*/ 66675 h 6343650"/>
              <a:gd name="connsiteX19-1389" fmla="*/ 9105900 w 11725275"/>
              <a:gd name="connsiteY19-1390" fmla="*/ 0 h 6343650"/>
              <a:gd name="connsiteX20-1391" fmla="*/ 7791450 w 11725275"/>
              <a:gd name="connsiteY20-1392" fmla="*/ 171450 h 6343650"/>
              <a:gd name="connsiteX21-1393" fmla="*/ 6991350 w 11725275"/>
              <a:gd name="connsiteY21-1394" fmla="*/ 85725 h 6343650"/>
              <a:gd name="connsiteX22-1395" fmla="*/ 5695950 w 11725275"/>
              <a:gd name="connsiteY22-1396" fmla="*/ 9525 h 6343650"/>
              <a:gd name="connsiteX23-1397" fmla="*/ 4191000 w 11725275"/>
              <a:gd name="connsiteY23-1398" fmla="*/ 133350 h 6343650"/>
              <a:gd name="connsiteX24-1399" fmla="*/ 2390775 w 11725275"/>
              <a:gd name="connsiteY24-1400" fmla="*/ 95250 h 6343650"/>
              <a:gd name="connsiteX25-1401" fmla="*/ 542925 w 11725275"/>
              <a:gd name="connsiteY25-1402" fmla="*/ 85725 h 6343650"/>
              <a:gd name="connsiteX26-1403" fmla="*/ 0 w 11725275"/>
              <a:gd name="connsiteY26-1404" fmla="*/ 38100 h 6343650"/>
              <a:gd name="connsiteX0-1405" fmla="*/ 0 w 11725275"/>
              <a:gd name="connsiteY0-1406" fmla="*/ 38100 h 6343650"/>
              <a:gd name="connsiteX1-1407" fmla="*/ 219075 w 11725275"/>
              <a:gd name="connsiteY1-1408" fmla="*/ 1628775 h 6343650"/>
              <a:gd name="connsiteX2-1409" fmla="*/ 19050 w 11725275"/>
              <a:gd name="connsiteY2-1410" fmla="*/ 3248025 h 6343650"/>
              <a:gd name="connsiteX3-1411" fmla="*/ 219075 w 11725275"/>
              <a:gd name="connsiteY3-1412" fmla="*/ 4476750 h 6343650"/>
              <a:gd name="connsiteX4-1413" fmla="*/ 28575 w 11725275"/>
              <a:gd name="connsiteY4-1414" fmla="*/ 6248400 h 6343650"/>
              <a:gd name="connsiteX5-1415" fmla="*/ 1581150 w 11725275"/>
              <a:gd name="connsiteY5-1416" fmla="*/ 6115050 h 6343650"/>
              <a:gd name="connsiteX6-1417" fmla="*/ 3495675 w 11725275"/>
              <a:gd name="connsiteY6-1418" fmla="*/ 6343650 h 6343650"/>
              <a:gd name="connsiteX7-1419" fmla="*/ 4857750 w 11725275"/>
              <a:gd name="connsiteY7-1420" fmla="*/ 6248400 h 6343650"/>
              <a:gd name="connsiteX8-1421" fmla="*/ 6276975 w 11725275"/>
              <a:gd name="connsiteY8-1422" fmla="*/ 6143625 h 6343650"/>
              <a:gd name="connsiteX9-1423" fmla="*/ 7905750 w 11725275"/>
              <a:gd name="connsiteY9-1424" fmla="*/ 6343650 h 6343650"/>
              <a:gd name="connsiteX10-1425" fmla="*/ 8886825 w 11725275"/>
              <a:gd name="connsiteY10-1426" fmla="*/ 6134100 h 6343650"/>
              <a:gd name="connsiteX11-1427" fmla="*/ 10048875 w 11725275"/>
              <a:gd name="connsiteY11-1428" fmla="*/ 6305550 h 6343650"/>
              <a:gd name="connsiteX12-1429" fmla="*/ 11591925 w 11725275"/>
              <a:gd name="connsiteY12-1430" fmla="*/ 6172200 h 6343650"/>
              <a:gd name="connsiteX13-1431" fmla="*/ 11725275 w 11725275"/>
              <a:gd name="connsiteY13-1432" fmla="*/ 5400675 h 6343650"/>
              <a:gd name="connsiteX14-1433" fmla="*/ 11496675 w 11725275"/>
              <a:gd name="connsiteY14-1434" fmla="*/ 4305300 h 6343650"/>
              <a:gd name="connsiteX15-1435" fmla="*/ 11696700 w 11725275"/>
              <a:gd name="connsiteY15-1436" fmla="*/ 2781300 h 6343650"/>
              <a:gd name="connsiteX16-1437" fmla="*/ 11496675 w 11725275"/>
              <a:gd name="connsiteY16-1438" fmla="*/ 1466850 h 6343650"/>
              <a:gd name="connsiteX17-1439" fmla="*/ 11725275 w 11725275"/>
              <a:gd name="connsiteY17-1440" fmla="*/ 66675 h 6343650"/>
              <a:gd name="connsiteX18-1441" fmla="*/ 9105900 w 11725275"/>
              <a:gd name="connsiteY18-1442" fmla="*/ 0 h 6343650"/>
              <a:gd name="connsiteX19-1443" fmla="*/ 7791450 w 11725275"/>
              <a:gd name="connsiteY19-1444" fmla="*/ 171450 h 6343650"/>
              <a:gd name="connsiteX20-1445" fmla="*/ 6991350 w 11725275"/>
              <a:gd name="connsiteY20-1446" fmla="*/ 85725 h 6343650"/>
              <a:gd name="connsiteX21-1447" fmla="*/ 5695950 w 11725275"/>
              <a:gd name="connsiteY21-1448" fmla="*/ 9525 h 6343650"/>
              <a:gd name="connsiteX22-1449" fmla="*/ 4191000 w 11725275"/>
              <a:gd name="connsiteY22-1450" fmla="*/ 133350 h 6343650"/>
              <a:gd name="connsiteX23-1451" fmla="*/ 2390775 w 11725275"/>
              <a:gd name="connsiteY23-1452" fmla="*/ 95250 h 6343650"/>
              <a:gd name="connsiteX24-1453" fmla="*/ 542925 w 11725275"/>
              <a:gd name="connsiteY24-1454" fmla="*/ 85725 h 6343650"/>
              <a:gd name="connsiteX25-1455" fmla="*/ 0 w 11725275"/>
              <a:gd name="connsiteY25-1456" fmla="*/ 38100 h 6343650"/>
              <a:gd name="connsiteX0-1457" fmla="*/ 0 w 11725275"/>
              <a:gd name="connsiteY0-1458" fmla="*/ 38100 h 6343650"/>
              <a:gd name="connsiteX1-1459" fmla="*/ 219075 w 11725275"/>
              <a:gd name="connsiteY1-1460" fmla="*/ 1628775 h 6343650"/>
              <a:gd name="connsiteX2-1461" fmla="*/ 19050 w 11725275"/>
              <a:gd name="connsiteY2-1462" fmla="*/ 3248025 h 6343650"/>
              <a:gd name="connsiteX3-1463" fmla="*/ 219075 w 11725275"/>
              <a:gd name="connsiteY3-1464" fmla="*/ 4476750 h 6343650"/>
              <a:gd name="connsiteX4-1465" fmla="*/ 28575 w 11725275"/>
              <a:gd name="connsiteY4-1466" fmla="*/ 6248400 h 6343650"/>
              <a:gd name="connsiteX5-1467" fmla="*/ 1581150 w 11725275"/>
              <a:gd name="connsiteY5-1468" fmla="*/ 6115050 h 6343650"/>
              <a:gd name="connsiteX6-1469" fmla="*/ 3495675 w 11725275"/>
              <a:gd name="connsiteY6-1470" fmla="*/ 6343650 h 6343650"/>
              <a:gd name="connsiteX7-1471" fmla="*/ 4857750 w 11725275"/>
              <a:gd name="connsiteY7-1472" fmla="*/ 6248400 h 6343650"/>
              <a:gd name="connsiteX8-1473" fmla="*/ 6276975 w 11725275"/>
              <a:gd name="connsiteY8-1474" fmla="*/ 6143625 h 6343650"/>
              <a:gd name="connsiteX9-1475" fmla="*/ 7905750 w 11725275"/>
              <a:gd name="connsiteY9-1476" fmla="*/ 6343650 h 6343650"/>
              <a:gd name="connsiteX10-1477" fmla="*/ 8886825 w 11725275"/>
              <a:gd name="connsiteY10-1478" fmla="*/ 6134100 h 6343650"/>
              <a:gd name="connsiteX11-1479" fmla="*/ 9991725 w 11725275"/>
              <a:gd name="connsiteY11-1480" fmla="*/ 6305550 h 6343650"/>
              <a:gd name="connsiteX12-1481" fmla="*/ 11591925 w 11725275"/>
              <a:gd name="connsiteY12-1482" fmla="*/ 6172200 h 6343650"/>
              <a:gd name="connsiteX13-1483" fmla="*/ 11725275 w 11725275"/>
              <a:gd name="connsiteY13-1484" fmla="*/ 5400675 h 6343650"/>
              <a:gd name="connsiteX14-1485" fmla="*/ 11496675 w 11725275"/>
              <a:gd name="connsiteY14-1486" fmla="*/ 4305300 h 6343650"/>
              <a:gd name="connsiteX15-1487" fmla="*/ 11696700 w 11725275"/>
              <a:gd name="connsiteY15-1488" fmla="*/ 2781300 h 6343650"/>
              <a:gd name="connsiteX16-1489" fmla="*/ 11496675 w 11725275"/>
              <a:gd name="connsiteY16-1490" fmla="*/ 1466850 h 6343650"/>
              <a:gd name="connsiteX17-1491" fmla="*/ 11725275 w 11725275"/>
              <a:gd name="connsiteY17-1492" fmla="*/ 66675 h 6343650"/>
              <a:gd name="connsiteX18-1493" fmla="*/ 9105900 w 11725275"/>
              <a:gd name="connsiteY18-1494" fmla="*/ 0 h 6343650"/>
              <a:gd name="connsiteX19-1495" fmla="*/ 7791450 w 11725275"/>
              <a:gd name="connsiteY19-1496" fmla="*/ 171450 h 6343650"/>
              <a:gd name="connsiteX20-1497" fmla="*/ 6991350 w 11725275"/>
              <a:gd name="connsiteY20-1498" fmla="*/ 85725 h 6343650"/>
              <a:gd name="connsiteX21-1499" fmla="*/ 5695950 w 11725275"/>
              <a:gd name="connsiteY21-1500" fmla="*/ 9525 h 6343650"/>
              <a:gd name="connsiteX22-1501" fmla="*/ 4191000 w 11725275"/>
              <a:gd name="connsiteY22-1502" fmla="*/ 133350 h 6343650"/>
              <a:gd name="connsiteX23-1503" fmla="*/ 2390775 w 11725275"/>
              <a:gd name="connsiteY23-1504" fmla="*/ 95250 h 6343650"/>
              <a:gd name="connsiteX24-1505" fmla="*/ 542925 w 11725275"/>
              <a:gd name="connsiteY24-1506" fmla="*/ 85725 h 6343650"/>
              <a:gd name="connsiteX25-1507" fmla="*/ 0 w 11725275"/>
              <a:gd name="connsiteY25-1508" fmla="*/ 38100 h 6343650"/>
              <a:gd name="connsiteX0-1509" fmla="*/ 0 w 11725275"/>
              <a:gd name="connsiteY0-1510" fmla="*/ 38100 h 6343650"/>
              <a:gd name="connsiteX1-1511" fmla="*/ 219075 w 11725275"/>
              <a:gd name="connsiteY1-1512" fmla="*/ 1628775 h 6343650"/>
              <a:gd name="connsiteX2-1513" fmla="*/ 19050 w 11725275"/>
              <a:gd name="connsiteY2-1514" fmla="*/ 3248025 h 6343650"/>
              <a:gd name="connsiteX3-1515" fmla="*/ 219075 w 11725275"/>
              <a:gd name="connsiteY3-1516" fmla="*/ 4476750 h 6343650"/>
              <a:gd name="connsiteX4-1517" fmla="*/ 28575 w 11725275"/>
              <a:gd name="connsiteY4-1518" fmla="*/ 6248400 h 6343650"/>
              <a:gd name="connsiteX5-1519" fmla="*/ 1581150 w 11725275"/>
              <a:gd name="connsiteY5-1520" fmla="*/ 6115050 h 6343650"/>
              <a:gd name="connsiteX6-1521" fmla="*/ 3495675 w 11725275"/>
              <a:gd name="connsiteY6-1522" fmla="*/ 6343650 h 6343650"/>
              <a:gd name="connsiteX7-1523" fmla="*/ 4857750 w 11725275"/>
              <a:gd name="connsiteY7-1524" fmla="*/ 6248400 h 6343650"/>
              <a:gd name="connsiteX8-1525" fmla="*/ 6276975 w 11725275"/>
              <a:gd name="connsiteY8-1526" fmla="*/ 6143625 h 6343650"/>
              <a:gd name="connsiteX9-1527" fmla="*/ 7905750 w 11725275"/>
              <a:gd name="connsiteY9-1528" fmla="*/ 6343650 h 6343650"/>
              <a:gd name="connsiteX10-1529" fmla="*/ 8886825 w 11725275"/>
              <a:gd name="connsiteY10-1530" fmla="*/ 6134100 h 6343650"/>
              <a:gd name="connsiteX11-1531" fmla="*/ 9991725 w 11725275"/>
              <a:gd name="connsiteY11-1532" fmla="*/ 6305550 h 6343650"/>
              <a:gd name="connsiteX12-1533" fmla="*/ 11591925 w 11725275"/>
              <a:gd name="connsiteY12-1534" fmla="*/ 6172200 h 6343650"/>
              <a:gd name="connsiteX13-1535" fmla="*/ 11496675 w 11725275"/>
              <a:gd name="connsiteY13-1536" fmla="*/ 4305300 h 6343650"/>
              <a:gd name="connsiteX14-1537" fmla="*/ 11696700 w 11725275"/>
              <a:gd name="connsiteY14-1538" fmla="*/ 2781300 h 6343650"/>
              <a:gd name="connsiteX15-1539" fmla="*/ 11496675 w 11725275"/>
              <a:gd name="connsiteY15-1540" fmla="*/ 1466850 h 6343650"/>
              <a:gd name="connsiteX16-1541" fmla="*/ 11725275 w 11725275"/>
              <a:gd name="connsiteY16-1542" fmla="*/ 66675 h 6343650"/>
              <a:gd name="connsiteX17-1543" fmla="*/ 9105900 w 11725275"/>
              <a:gd name="connsiteY17-1544" fmla="*/ 0 h 6343650"/>
              <a:gd name="connsiteX18-1545" fmla="*/ 7791450 w 11725275"/>
              <a:gd name="connsiteY18-1546" fmla="*/ 171450 h 6343650"/>
              <a:gd name="connsiteX19-1547" fmla="*/ 6991350 w 11725275"/>
              <a:gd name="connsiteY19-1548" fmla="*/ 85725 h 6343650"/>
              <a:gd name="connsiteX20-1549" fmla="*/ 5695950 w 11725275"/>
              <a:gd name="connsiteY20-1550" fmla="*/ 9525 h 6343650"/>
              <a:gd name="connsiteX21-1551" fmla="*/ 4191000 w 11725275"/>
              <a:gd name="connsiteY21-1552" fmla="*/ 133350 h 6343650"/>
              <a:gd name="connsiteX22-1553" fmla="*/ 2390775 w 11725275"/>
              <a:gd name="connsiteY22-1554" fmla="*/ 95250 h 6343650"/>
              <a:gd name="connsiteX23-1555" fmla="*/ 542925 w 11725275"/>
              <a:gd name="connsiteY23-1556" fmla="*/ 85725 h 6343650"/>
              <a:gd name="connsiteX24-1557" fmla="*/ 0 w 11725275"/>
              <a:gd name="connsiteY24-1558" fmla="*/ 38100 h 6343650"/>
              <a:gd name="connsiteX0-1559" fmla="*/ 0 w 11725275"/>
              <a:gd name="connsiteY0-1560" fmla="*/ 38100 h 6343650"/>
              <a:gd name="connsiteX1-1561" fmla="*/ 219075 w 11725275"/>
              <a:gd name="connsiteY1-1562" fmla="*/ 1628775 h 6343650"/>
              <a:gd name="connsiteX2-1563" fmla="*/ 19050 w 11725275"/>
              <a:gd name="connsiteY2-1564" fmla="*/ 3248025 h 6343650"/>
              <a:gd name="connsiteX3-1565" fmla="*/ 219075 w 11725275"/>
              <a:gd name="connsiteY3-1566" fmla="*/ 4476750 h 6343650"/>
              <a:gd name="connsiteX4-1567" fmla="*/ 28575 w 11725275"/>
              <a:gd name="connsiteY4-1568" fmla="*/ 6248400 h 6343650"/>
              <a:gd name="connsiteX5-1569" fmla="*/ 1581150 w 11725275"/>
              <a:gd name="connsiteY5-1570" fmla="*/ 6115050 h 6343650"/>
              <a:gd name="connsiteX6-1571" fmla="*/ 3495675 w 11725275"/>
              <a:gd name="connsiteY6-1572" fmla="*/ 6343650 h 6343650"/>
              <a:gd name="connsiteX7-1573" fmla="*/ 4857750 w 11725275"/>
              <a:gd name="connsiteY7-1574" fmla="*/ 6248400 h 6343650"/>
              <a:gd name="connsiteX8-1575" fmla="*/ 6276975 w 11725275"/>
              <a:gd name="connsiteY8-1576" fmla="*/ 6143625 h 6343650"/>
              <a:gd name="connsiteX9-1577" fmla="*/ 7905750 w 11725275"/>
              <a:gd name="connsiteY9-1578" fmla="*/ 6343650 h 6343650"/>
              <a:gd name="connsiteX10-1579" fmla="*/ 8886825 w 11725275"/>
              <a:gd name="connsiteY10-1580" fmla="*/ 6134100 h 6343650"/>
              <a:gd name="connsiteX11-1581" fmla="*/ 9991725 w 11725275"/>
              <a:gd name="connsiteY11-1582" fmla="*/ 6305550 h 6343650"/>
              <a:gd name="connsiteX12-1583" fmla="*/ 11706225 w 11725275"/>
              <a:gd name="connsiteY12-1584" fmla="*/ 6286500 h 6343650"/>
              <a:gd name="connsiteX13-1585" fmla="*/ 11496675 w 11725275"/>
              <a:gd name="connsiteY13-1586" fmla="*/ 4305300 h 6343650"/>
              <a:gd name="connsiteX14-1587" fmla="*/ 11696700 w 11725275"/>
              <a:gd name="connsiteY14-1588" fmla="*/ 2781300 h 6343650"/>
              <a:gd name="connsiteX15-1589" fmla="*/ 11496675 w 11725275"/>
              <a:gd name="connsiteY15-1590" fmla="*/ 1466850 h 6343650"/>
              <a:gd name="connsiteX16-1591" fmla="*/ 11725275 w 11725275"/>
              <a:gd name="connsiteY16-1592" fmla="*/ 66675 h 6343650"/>
              <a:gd name="connsiteX17-1593" fmla="*/ 9105900 w 11725275"/>
              <a:gd name="connsiteY17-1594" fmla="*/ 0 h 6343650"/>
              <a:gd name="connsiteX18-1595" fmla="*/ 7791450 w 11725275"/>
              <a:gd name="connsiteY18-1596" fmla="*/ 171450 h 6343650"/>
              <a:gd name="connsiteX19-1597" fmla="*/ 6991350 w 11725275"/>
              <a:gd name="connsiteY19-1598" fmla="*/ 85725 h 6343650"/>
              <a:gd name="connsiteX20-1599" fmla="*/ 5695950 w 11725275"/>
              <a:gd name="connsiteY20-1600" fmla="*/ 9525 h 6343650"/>
              <a:gd name="connsiteX21-1601" fmla="*/ 4191000 w 11725275"/>
              <a:gd name="connsiteY21-1602" fmla="*/ 133350 h 6343650"/>
              <a:gd name="connsiteX22-1603" fmla="*/ 2390775 w 11725275"/>
              <a:gd name="connsiteY22-1604" fmla="*/ 95250 h 6343650"/>
              <a:gd name="connsiteX23-1605" fmla="*/ 542925 w 11725275"/>
              <a:gd name="connsiteY23-1606" fmla="*/ 85725 h 6343650"/>
              <a:gd name="connsiteX24-1607" fmla="*/ 0 w 11725275"/>
              <a:gd name="connsiteY24-1608" fmla="*/ 38100 h 6343650"/>
              <a:gd name="connsiteX0-1609" fmla="*/ 0 w 11725275"/>
              <a:gd name="connsiteY0-1610" fmla="*/ 38100 h 6343650"/>
              <a:gd name="connsiteX1-1611" fmla="*/ 219075 w 11725275"/>
              <a:gd name="connsiteY1-1612" fmla="*/ 1628775 h 6343650"/>
              <a:gd name="connsiteX2-1613" fmla="*/ 19050 w 11725275"/>
              <a:gd name="connsiteY2-1614" fmla="*/ 3248025 h 6343650"/>
              <a:gd name="connsiteX3-1615" fmla="*/ 219075 w 11725275"/>
              <a:gd name="connsiteY3-1616" fmla="*/ 4476750 h 6343650"/>
              <a:gd name="connsiteX4-1617" fmla="*/ 28575 w 11725275"/>
              <a:gd name="connsiteY4-1618" fmla="*/ 6248400 h 6343650"/>
              <a:gd name="connsiteX5-1619" fmla="*/ 1581150 w 11725275"/>
              <a:gd name="connsiteY5-1620" fmla="*/ 6115050 h 6343650"/>
              <a:gd name="connsiteX6-1621" fmla="*/ 3495675 w 11725275"/>
              <a:gd name="connsiteY6-1622" fmla="*/ 6343650 h 6343650"/>
              <a:gd name="connsiteX7-1623" fmla="*/ 4857750 w 11725275"/>
              <a:gd name="connsiteY7-1624" fmla="*/ 6248400 h 6343650"/>
              <a:gd name="connsiteX8-1625" fmla="*/ 6276975 w 11725275"/>
              <a:gd name="connsiteY8-1626" fmla="*/ 6143625 h 6343650"/>
              <a:gd name="connsiteX9-1627" fmla="*/ 7905750 w 11725275"/>
              <a:gd name="connsiteY9-1628" fmla="*/ 6343650 h 6343650"/>
              <a:gd name="connsiteX10-1629" fmla="*/ 8886825 w 11725275"/>
              <a:gd name="connsiteY10-1630" fmla="*/ 6134100 h 6343650"/>
              <a:gd name="connsiteX11-1631" fmla="*/ 9991725 w 11725275"/>
              <a:gd name="connsiteY11-1632" fmla="*/ 6305550 h 6343650"/>
              <a:gd name="connsiteX12-1633" fmla="*/ 11706225 w 11725275"/>
              <a:gd name="connsiteY12-1634" fmla="*/ 6286500 h 6343650"/>
              <a:gd name="connsiteX13-1635" fmla="*/ 11496675 w 11725275"/>
              <a:gd name="connsiteY13-1636" fmla="*/ 4305300 h 6343650"/>
              <a:gd name="connsiteX14-1637" fmla="*/ 11696700 w 11725275"/>
              <a:gd name="connsiteY14-1638" fmla="*/ 2781300 h 6343650"/>
              <a:gd name="connsiteX15-1639" fmla="*/ 11496675 w 11725275"/>
              <a:gd name="connsiteY15-1640" fmla="*/ 1466850 h 6343650"/>
              <a:gd name="connsiteX16-1641" fmla="*/ 11725275 w 11725275"/>
              <a:gd name="connsiteY16-1642" fmla="*/ 66675 h 6343650"/>
              <a:gd name="connsiteX17-1643" fmla="*/ 9105900 w 11725275"/>
              <a:gd name="connsiteY17-1644" fmla="*/ 0 h 6343650"/>
              <a:gd name="connsiteX18-1645" fmla="*/ 7791450 w 11725275"/>
              <a:gd name="connsiteY18-1646" fmla="*/ 171450 h 6343650"/>
              <a:gd name="connsiteX19-1647" fmla="*/ 6991350 w 11725275"/>
              <a:gd name="connsiteY19-1648" fmla="*/ 85725 h 6343650"/>
              <a:gd name="connsiteX20-1649" fmla="*/ 5695950 w 11725275"/>
              <a:gd name="connsiteY20-1650" fmla="*/ 9525 h 6343650"/>
              <a:gd name="connsiteX21-1651" fmla="*/ 4191000 w 11725275"/>
              <a:gd name="connsiteY21-1652" fmla="*/ 133350 h 6343650"/>
              <a:gd name="connsiteX22-1653" fmla="*/ 2390775 w 11725275"/>
              <a:gd name="connsiteY22-1654" fmla="*/ 95250 h 6343650"/>
              <a:gd name="connsiteX23-1655" fmla="*/ 638175 w 11725275"/>
              <a:gd name="connsiteY23-1656" fmla="*/ 161925 h 6343650"/>
              <a:gd name="connsiteX24-1657" fmla="*/ 0 w 11725275"/>
              <a:gd name="connsiteY24-1658" fmla="*/ 38100 h 6343650"/>
              <a:gd name="connsiteX0-1659" fmla="*/ 0 w 11725275"/>
              <a:gd name="connsiteY0-1660" fmla="*/ 85725 h 6391275"/>
              <a:gd name="connsiteX1-1661" fmla="*/ 219075 w 11725275"/>
              <a:gd name="connsiteY1-1662" fmla="*/ 1676400 h 6391275"/>
              <a:gd name="connsiteX2-1663" fmla="*/ 19050 w 11725275"/>
              <a:gd name="connsiteY2-1664" fmla="*/ 3295650 h 6391275"/>
              <a:gd name="connsiteX3-1665" fmla="*/ 219075 w 11725275"/>
              <a:gd name="connsiteY3-1666" fmla="*/ 4524375 h 6391275"/>
              <a:gd name="connsiteX4-1667" fmla="*/ 28575 w 11725275"/>
              <a:gd name="connsiteY4-1668" fmla="*/ 6296025 h 6391275"/>
              <a:gd name="connsiteX5-1669" fmla="*/ 1581150 w 11725275"/>
              <a:gd name="connsiteY5-1670" fmla="*/ 6162675 h 6391275"/>
              <a:gd name="connsiteX6-1671" fmla="*/ 3495675 w 11725275"/>
              <a:gd name="connsiteY6-1672" fmla="*/ 6391275 h 6391275"/>
              <a:gd name="connsiteX7-1673" fmla="*/ 4857750 w 11725275"/>
              <a:gd name="connsiteY7-1674" fmla="*/ 6296025 h 6391275"/>
              <a:gd name="connsiteX8-1675" fmla="*/ 6276975 w 11725275"/>
              <a:gd name="connsiteY8-1676" fmla="*/ 6191250 h 6391275"/>
              <a:gd name="connsiteX9-1677" fmla="*/ 7905750 w 11725275"/>
              <a:gd name="connsiteY9-1678" fmla="*/ 6391275 h 6391275"/>
              <a:gd name="connsiteX10-1679" fmla="*/ 8886825 w 11725275"/>
              <a:gd name="connsiteY10-1680" fmla="*/ 6181725 h 6391275"/>
              <a:gd name="connsiteX11-1681" fmla="*/ 9991725 w 11725275"/>
              <a:gd name="connsiteY11-1682" fmla="*/ 6353175 h 6391275"/>
              <a:gd name="connsiteX12-1683" fmla="*/ 11706225 w 11725275"/>
              <a:gd name="connsiteY12-1684" fmla="*/ 6334125 h 6391275"/>
              <a:gd name="connsiteX13-1685" fmla="*/ 11496675 w 11725275"/>
              <a:gd name="connsiteY13-1686" fmla="*/ 4352925 h 6391275"/>
              <a:gd name="connsiteX14-1687" fmla="*/ 11696700 w 11725275"/>
              <a:gd name="connsiteY14-1688" fmla="*/ 2828925 h 6391275"/>
              <a:gd name="connsiteX15-1689" fmla="*/ 11496675 w 11725275"/>
              <a:gd name="connsiteY15-1690" fmla="*/ 1514475 h 6391275"/>
              <a:gd name="connsiteX16-1691" fmla="*/ 11725275 w 11725275"/>
              <a:gd name="connsiteY16-1692" fmla="*/ 114300 h 6391275"/>
              <a:gd name="connsiteX17-1693" fmla="*/ 9105900 w 11725275"/>
              <a:gd name="connsiteY17-1694" fmla="*/ 47625 h 6391275"/>
              <a:gd name="connsiteX18-1695" fmla="*/ 7791450 w 11725275"/>
              <a:gd name="connsiteY18-1696" fmla="*/ 219075 h 6391275"/>
              <a:gd name="connsiteX19-1697" fmla="*/ 6991350 w 11725275"/>
              <a:gd name="connsiteY19-1698" fmla="*/ 133350 h 6391275"/>
              <a:gd name="connsiteX20-1699" fmla="*/ 5695950 w 11725275"/>
              <a:gd name="connsiteY20-1700" fmla="*/ 57150 h 6391275"/>
              <a:gd name="connsiteX21-1701" fmla="*/ 4191000 w 11725275"/>
              <a:gd name="connsiteY21-1702" fmla="*/ 180975 h 6391275"/>
              <a:gd name="connsiteX22-1703" fmla="*/ 2390775 w 11725275"/>
              <a:gd name="connsiteY22-1704" fmla="*/ 0 h 6391275"/>
              <a:gd name="connsiteX23-1705" fmla="*/ 638175 w 11725275"/>
              <a:gd name="connsiteY23-1706" fmla="*/ 209550 h 6391275"/>
              <a:gd name="connsiteX24-1707" fmla="*/ 0 w 11725275"/>
              <a:gd name="connsiteY24-1708" fmla="*/ 85725 h 6391275"/>
              <a:gd name="connsiteX0-1709" fmla="*/ 0 w 11725275"/>
              <a:gd name="connsiteY0-1710" fmla="*/ 85725 h 6391275"/>
              <a:gd name="connsiteX1-1711" fmla="*/ 219075 w 11725275"/>
              <a:gd name="connsiteY1-1712" fmla="*/ 1676400 h 6391275"/>
              <a:gd name="connsiteX2-1713" fmla="*/ 19050 w 11725275"/>
              <a:gd name="connsiteY2-1714" fmla="*/ 3295650 h 6391275"/>
              <a:gd name="connsiteX3-1715" fmla="*/ 219075 w 11725275"/>
              <a:gd name="connsiteY3-1716" fmla="*/ 4524375 h 6391275"/>
              <a:gd name="connsiteX4-1717" fmla="*/ 28575 w 11725275"/>
              <a:gd name="connsiteY4-1718" fmla="*/ 6296025 h 6391275"/>
              <a:gd name="connsiteX5-1719" fmla="*/ 1581150 w 11725275"/>
              <a:gd name="connsiteY5-1720" fmla="*/ 6162675 h 6391275"/>
              <a:gd name="connsiteX6-1721" fmla="*/ 3495675 w 11725275"/>
              <a:gd name="connsiteY6-1722" fmla="*/ 6391275 h 6391275"/>
              <a:gd name="connsiteX7-1723" fmla="*/ 4857750 w 11725275"/>
              <a:gd name="connsiteY7-1724" fmla="*/ 6296025 h 6391275"/>
              <a:gd name="connsiteX8-1725" fmla="*/ 6276975 w 11725275"/>
              <a:gd name="connsiteY8-1726" fmla="*/ 6191250 h 6391275"/>
              <a:gd name="connsiteX9-1727" fmla="*/ 7905750 w 11725275"/>
              <a:gd name="connsiteY9-1728" fmla="*/ 6391275 h 6391275"/>
              <a:gd name="connsiteX10-1729" fmla="*/ 8886825 w 11725275"/>
              <a:gd name="connsiteY10-1730" fmla="*/ 6181725 h 6391275"/>
              <a:gd name="connsiteX11-1731" fmla="*/ 9991725 w 11725275"/>
              <a:gd name="connsiteY11-1732" fmla="*/ 6353175 h 6391275"/>
              <a:gd name="connsiteX12-1733" fmla="*/ 11706225 w 11725275"/>
              <a:gd name="connsiteY12-1734" fmla="*/ 6334125 h 6391275"/>
              <a:gd name="connsiteX13-1735" fmla="*/ 11496675 w 11725275"/>
              <a:gd name="connsiteY13-1736" fmla="*/ 4352925 h 6391275"/>
              <a:gd name="connsiteX14-1737" fmla="*/ 11696700 w 11725275"/>
              <a:gd name="connsiteY14-1738" fmla="*/ 2828925 h 6391275"/>
              <a:gd name="connsiteX15-1739" fmla="*/ 11496675 w 11725275"/>
              <a:gd name="connsiteY15-1740" fmla="*/ 1514475 h 6391275"/>
              <a:gd name="connsiteX16-1741" fmla="*/ 11725275 w 11725275"/>
              <a:gd name="connsiteY16-1742" fmla="*/ 114300 h 6391275"/>
              <a:gd name="connsiteX17-1743" fmla="*/ 9763125 w 11725275"/>
              <a:gd name="connsiteY17-1744" fmla="*/ 9525 h 6391275"/>
              <a:gd name="connsiteX18-1745" fmla="*/ 7791450 w 11725275"/>
              <a:gd name="connsiteY18-1746" fmla="*/ 219075 h 6391275"/>
              <a:gd name="connsiteX19-1747" fmla="*/ 6991350 w 11725275"/>
              <a:gd name="connsiteY19-1748" fmla="*/ 133350 h 6391275"/>
              <a:gd name="connsiteX20-1749" fmla="*/ 5695950 w 11725275"/>
              <a:gd name="connsiteY20-1750" fmla="*/ 57150 h 6391275"/>
              <a:gd name="connsiteX21-1751" fmla="*/ 4191000 w 11725275"/>
              <a:gd name="connsiteY21-1752" fmla="*/ 180975 h 6391275"/>
              <a:gd name="connsiteX22-1753" fmla="*/ 2390775 w 11725275"/>
              <a:gd name="connsiteY22-1754" fmla="*/ 0 h 6391275"/>
              <a:gd name="connsiteX23-1755" fmla="*/ 638175 w 11725275"/>
              <a:gd name="connsiteY23-1756" fmla="*/ 209550 h 6391275"/>
              <a:gd name="connsiteX24-1757" fmla="*/ 0 w 11725275"/>
              <a:gd name="connsiteY24-1758" fmla="*/ 85725 h 63912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1725275" h="6391275">
                <a:moveTo>
                  <a:pt x="0" y="85725"/>
                </a:moveTo>
                <a:lnTo>
                  <a:pt x="219075" y="1676400"/>
                </a:lnTo>
                <a:lnTo>
                  <a:pt x="19050" y="3295650"/>
                </a:lnTo>
                <a:lnTo>
                  <a:pt x="219075" y="4524375"/>
                </a:lnTo>
                <a:lnTo>
                  <a:pt x="28575" y="6296025"/>
                </a:lnTo>
                <a:lnTo>
                  <a:pt x="1581150" y="6162675"/>
                </a:lnTo>
                <a:lnTo>
                  <a:pt x="3495675" y="6391275"/>
                </a:lnTo>
                <a:lnTo>
                  <a:pt x="4857750" y="6296025"/>
                </a:lnTo>
                <a:lnTo>
                  <a:pt x="6276975" y="6191250"/>
                </a:lnTo>
                <a:lnTo>
                  <a:pt x="7905750" y="6391275"/>
                </a:lnTo>
                <a:lnTo>
                  <a:pt x="8886825" y="6181725"/>
                </a:lnTo>
                <a:lnTo>
                  <a:pt x="9991725" y="6353175"/>
                </a:lnTo>
                <a:lnTo>
                  <a:pt x="11706225" y="6334125"/>
                </a:lnTo>
                <a:lnTo>
                  <a:pt x="11496675" y="4352925"/>
                </a:lnTo>
                <a:lnTo>
                  <a:pt x="11696700" y="2828925"/>
                </a:lnTo>
                <a:lnTo>
                  <a:pt x="11496675" y="1514475"/>
                </a:lnTo>
                <a:lnTo>
                  <a:pt x="11725275" y="114300"/>
                </a:lnTo>
                <a:lnTo>
                  <a:pt x="9763125" y="9525"/>
                </a:lnTo>
                <a:lnTo>
                  <a:pt x="7791450" y="219075"/>
                </a:lnTo>
                <a:lnTo>
                  <a:pt x="6991350" y="133350"/>
                </a:lnTo>
                <a:lnTo>
                  <a:pt x="5695950" y="57150"/>
                </a:lnTo>
                <a:lnTo>
                  <a:pt x="4191000" y="180975"/>
                </a:lnTo>
                <a:lnTo>
                  <a:pt x="2390775" y="0"/>
                </a:lnTo>
                <a:lnTo>
                  <a:pt x="638175" y="209550"/>
                </a:lnTo>
                <a:lnTo>
                  <a:pt x="0" y="857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形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2288" y="573787"/>
            <a:ext cx="639762" cy="52004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40906" y="497253"/>
            <a:ext cx="619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200" b="0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</a:defRPr>
            </a:lvl1pPr>
          </a:lstStyle>
          <a:p>
            <a:pPr algn="l"/>
            <a:r>
              <a:rPr lang="vi-VN" altLang="zh-CN" sz="4000" b="1" spc="300" dirty="0">
                <a:solidFill>
                  <a:srgbClr val="E91619"/>
                </a:solidFill>
              </a:rPr>
              <a:t>FUTURE SIMPLE</a:t>
            </a:r>
            <a:endParaRPr lang="zh-CN" altLang="en-US" sz="4000" b="1" spc="300" dirty="0">
              <a:solidFill>
                <a:srgbClr val="E91619"/>
              </a:solidFill>
            </a:endParaRPr>
          </a:p>
        </p:txBody>
      </p:sp>
      <p:pic>
        <p:nvPicPr>
          <p:cNvPr id="2" name="图形 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57693" y="5683850"/>
            <a:ext cx="907894" cy="754819"/>
          </a:xfrm>
          <a:prstGeom prst="rect">
            <a:avLst/>
          </a:prstGeom>
        </p:spPr>
      </p:pic>
      <p:sp>
        <p:nvSpPr>
          <p:cNvPr id="5" name="6">
            <a:extLst>
              <a:ext uri="{FF2B5EF4-FFF2-40B4-BE49-F238E27FC236}">
                <a16:creationId xmlns:a16="http://schemas.microsoft.com/office/drawing/2014/main" id="{7104125E-4EDA-B8EB-867E-8014619D8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696" y="2155667"/>
            <a:ext cx="1103690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Sam</a:t>
            </a:r>
            <a:endParaRPr kumimoji="0" lang="en-US" altLang="zh-CN" sz="32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ubblegum Sans Pro" panose="02000506000000020004" pitchFamily="2" charset="0"/>
              <a:ea typeface="义启紫水晶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F3F0A5E5-3E22-32B3-CA5A-75933D8A2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3266" y="2153966"/>
            <a:ext cx="1296872" cy="8540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finish</a:t>
            </a:r>
          </a:p>
        </p:txBody>
      </p:sp>
      <p:sp>
        <p:nvSpPr>
          <p:cNvPr id="24" name="3">
            <a:extLst>
              <a:ext uri="{FF2B5EF4-FFF2-40B4-BE49-F238E27FC236}">
                <a16:creationId xmlns:a16="http://schemas.microsoft.com/office/drawing/2014/main" id="{980D7F32-D96C-EA11-B36B-14FA7E610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112" y="2155667"/>
            <a:ext cx="1583463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w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ill not</a:t>
            </a:r>
          </a:p>
        </p:txBody>
      </p:sp>
      <p:sp>
        <p:nvSpPr>
          <p:cNvPr id="25" name="2">
            <a:extLst>
              <a:ext uri="{FF2B5EF4-FFF2-40B4-BE49-F238E27FC236}">
                <a16:creationId xmlns:a16="http://schemas.microsoft.com/office/drawing/2014/main" id="{5EA59B10-6E40-F6F1-A4E9-632C455B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6367" y="2170841"/>
            <a:ext cx="2151637" cy="85407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  <a:cs typeface="+mn-ea"/>
                <a:sym typeface="+mn-lt"/>
              </a:rPr>
              <a:t>is work.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12C60EA-463E-B0E0-D1DE-F408982BABBD}"/>
              </a:ext>
            </a:extLst>
          </p:cNvPr>
          <p:cNvCxnSpPr>
            <a:cxnSpLocks/>
          </p:cNvCxnSpPr>
          <p:nvPr/>
        </p:nvCxnSpPr>
        <p:spPr>
          <a:xfrm>
            <a:off x="2092551" y="3009742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6EE62A-02FA-7028-39C8-8F45B2A77611}"/>
              </a:ext>
            </a:extLst>
          </p:cNvPr>
          <p:cNvCxnSpPr>
            <a:cxnSpLocks/>
          </p:cNvCxnSpPr>
          <p:nvPr/>
        </p:nvCxnSpPr>
        <p:spPr>
          <a:xfrm>
            <a:off x="4095854" y="3004183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6CEB78-A028-3AFB-87A6-F407A3D1D5A2}"/>
              </a:ext>
            </a:extLst>
          </p:cNvPr>
          <p:cNvCxnSpPr>
            <a:cxnSpLocks/>
          </p:cNvCxnSpPr>
          <p:nvPr/>
        </p:nvCxnSpPr>
        <p:spPr>
          <a:xfrm>
            <a:off x="6241702" y="3009742"/>
            <a:ext cx="0" cy="848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文本框 13">
            <a:extLst>
              <a:ext uri="{FF2B5EF4-FFF2-40B4-BE49-F238E27FC236}">
                <a16:creationId xmlns:a16="http://schemas.microsoft.com/office/drawing/2014/main" id="{5F8CED15-8BFF-8BA6-5609-BECC9A7A0D64}"/>
              </a:ext>
            </a:extLst>
          </p:cNvPr>
          <p:cNvSpPr txBox="1"/>
          <p:nvPr/>
        </p:nvSpPr>
        <p:spPr>
          <a:xfrm>
            <a:off x="1708535" y="3836948"/>
            <a:ext cx="768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91619"/>
                </a:solidFill>
                <a:effectLst/>
                <a:uLnTx/>
                <a:uFillTx/>
                <a:latin typeface="BLOCK PRO VN" panose="02000506040000020004" pitchFamily="2" charset="0"/>
                <a:ea typeface="义启紫水晶体" panose="02010601030101010101" pitchFamily="2" charset="-122"/>
              </a:rPr>
              <a:t>S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38" name="文本框 13">
            <a:extLst>
              <a:ext uri="{FF2B5EF4-FFF2-40B4-BE49-F238E27FC236}">
                <a16:creationId xmlns:a16="http://schemas.microsoft.com/office/drawing/2014/main" id="{FDA81420-5BFF-03CA-17DB-0B98F67F28DA}"/>
              </a:ext>
            </a:extLst>
          </p:cNvPr>
          <p:cNvSpPr txBox="1"/>
          <p:nvPr/>
        </p:nvSpPr>
        <p:spPr>
          <a:xfrm>
            <a:off x="2391111" y="3844293"/>
            <a:ext cx="35230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will not/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won’t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43" name="文本框 13">
            <a:extLst>
              <a:ext uri="{FF2B5EF4-FFF2-40B4-BE49-F238E27FC236}">
                <a16:creationId xmlns:a16="http://schemas.microsoft.com/office/drawing/2014/main" id="{80626FB8-C0E4-158A-AA69-06FA0D7E58AC}"/>
              </a:ext>
            </a:extLst>
          </p:cNvPr>
          <p:cNvSpPr txBox="1"/>
          <p:nvPr/>
        </p:nvSpPr>
        <p:spPr>
          <a:xfrm>
            <a:off x="2355836" y="3844832"/>
            <a:ext cx="647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latin typeface="BLOCK PRO VN" panose="02000506040000020004" pitchFamily="2" charset="0"/>
                <a:ea typeface="义启紫水晶体" panose="02010601030101010101" pitchFamily="2" charset="-122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45" name="文本框 13">
            <a:extLst>
              <a:ext uri="{FF2B5EF4-FFF2-40B4-BE49-F238E27FC236}">
                <a16:creationId xmlns:a16="http://schemas.microsoft.com/office/drawing/2014/main" id="{71BBDA4F-1A56-CA56-64A5-1CAD128E900A}"/>
              </a:ext>
            </a:extLst>
          </p:cNvPr>
          <p:cNvSpPr txBox="1"/>
          <p:nvPr/>
        </p:nvSpPr>
        <p:spPr>
          <a:xfrm>
            <a:off x="5027607" y="3884665"/>
            <a:ext cx="1157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latin typeface="BLOCK PRO VN" panose="02000506040000020004" pitchFamily="2" charset="0"/>
                <a:ea typeface="义启紫水晶体" panose="02010601030101010101" pitchFamily="2" charset="-122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CD0171CA-1A6F-E48E-1A5E-566856E1A438}"/>
              </a:ext>
            </a:extLst>
          </p:cNvPr>
          <p:cNvSpPr txBox="1"/>
          <p:nvPr/>
        </p:nvSpPr>
        <p:spPr>
          <a:xfrm>
            <a:off x="1255031" y="1234745"/>
            <a:ext cx="396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</a:defRPr>
            </a:lvl1pPr>
          </a:lstStyle>
          <a:p>
            <a:r>
              <a:rPr lang="vi-VN" altLang="zh-CN" dirty="0"/>
              <a:t>Negative (-)</a:t>
            </a:r>
            <a:endParaRPr lang="zh-CN" altLang="en-US" dirty="0"/>
          </a:p>
        </p:txBody>
      </p:sp>
      <p:sp>
        <p:nvSpPr>
          <p:cNvPr id="6" name="文本框 7">
            <a:extLst>
              <a:ext uri="{FF2B5EF4-FFF2-40B4-BE49-F238E27FC236}">
                <a16:creationId xmlns:a16="http://schemas.microsoft.com/office/drawing/2014/main" id="{D881FA37-4C59-C520-F645-112301E83C32}"/>
              </a:ext>
            </a:extLst>
          </p:cNvPr>
          <p:cNvSpPr txBox="1"/>
          <p:nvPr/>
        </p:nvSpPr>
        <p:spPr>
          <a:xfrm>
            <a:off x="581400" y="5602842"/>
            <a:ext cx="3969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4000" b="1" i="0" u="none" strike="noStrike" cap="none" spc="0" normalizeH="0" baseline="0">
                <a:ln>
                  <a:noFill/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Bubblegum Sans Pro" panose="02000506000000020004" pitchFamily="2" charset="0"/>
                <a:ea typeface="义启紫水晶体" panose="02010601030101010101" pitchFamily="2" charset="-122"/>
              </a:defRPr>
            </a:lvl1pPr>
          </a:lstStyle>
          <a:p>
            <a:r>
              <a:rPr lang="vi-VN" altLang="zh-CN" i="1" dirty="0">
                <a:solidFill>
                  <a:srgbClr val="002060"/>
                </a:solidFill>
              </a:rPr>
              <a:t>*will  not = won’t</a:t>
            </a:r>
            <a:endParaRPr lang="zh-CN" altLang="en-US" i="1" dirty="0">
              <a:solidFill>
                <a:srgbClr val="002060"/>
              </a:solidFill>
              <a:latin typeface="Chalkboard SE" panose="03050602040202020205" pitchFamily="66" charset="77"/>
            </a:endParaRP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5DC30DF3-775D-59F2-ECE8-22A0B49ED2D9}"/>
              </a:ext>
            </a:extLst>
          </p:cNvPr>
          <p:cNvSpPr txBox="1"/>
          <p:nvPr/>
        </p:nvSpPr>
        <p:spPr>
          <a:xfrm>
            <a:off x="8792674" y="3762701"/>
            <a:ext cx="1677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noProof="0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…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91619"/>
              </a:solidFill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F2E6963D-30A9-3396-BDE8-D3313AE2C781}"/>
              </a:ext>
            </a:extLst>
          </p:cNvPr>
          <p:cNvSpPr txBox="1"/>
          <p:nvPr/>
        </p:nvSpPr>
        <p:spPr>
          <a:xfrm>
            <a:off x="8253633" y="3816449"/>
            <a:ext cx="1157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dirty="0">
                <a:latin typeface="BLOCK PRO VN" panose="02000506040000020004" pitchFamily="2" charset="0"/>
                <a:ea typeface="义启紫水晶体" panose="02010601030101010101" pitchFamily="2" charset="-122"/>
              </a:rPr>
              <a:t>+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LOCK PRO VN" panose="02000506040000020004" pitchFamily="2" charset="0"/>
              <a:ea typeface="义启紫水晶体" panose="02010601030101010101" pitchFamily="2" charset="-122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09123CA7-E040-6FF2-5452-6B996D6683FF}"/>
              </a:ext>
            </a:extLst>
          </p:cNvPr>
          <p:cNvSpPr txBox="1"/>
          <p:nvPr/>
        </p:nvSpPr>
        <p:spPr>
          <a:xfrm>
            <a:off x="5653807" y="3867176"/>
            <a:ext cx="3124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dirty="0">
                <a:solidFill>
                  <a:srgbClr val="E91619"/>
                </a:solidFill>
                <a:latin typeface="BLOCK PRO VN" panose="02000506040000020004" pitchFamily="2" charset="0"/>
                <a:ea typeface="义启紫水晶体" panose="02010601030101010101" pitchFamily="2" charset="-122"/>
              </a:rPr>
              <a:t>V</a:t>
            </a:r>
            <a:r>
              <a:rPr lang="vi-VN" altLang="zh-CN" sz="2800" i="1" dirty="0">
                <a:solidFill>
                  <a:srgbClr val="FF0000"/>
                </a:solidFill>
                <a:latin typeface="Cambria" panose="02040503050406030204" pitchFamily="18" charset="0"/>
              </a:rPr>
              <a:t>bare infinitive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义启紫水晶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392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5" grpId="0" bldLvl="0" animBg="1"/>
      <p:bldP spid="20" grpId="0" bldLvl="0" animBg="1"/>
      <p:bldP spid="24" grpId="0" bldLvl="0" animBg="1"/>
      <p:bldP spid="25" grpId="0" bldLvl="0" animBg="1"/>
      <p:bldP spid="35" grpId="0"/>
      <p:bldP spid="38" grpId="0"/>
      <p:bldP spid="43" grpId="0"/>
      <p:bldP spid="45" grpId="0"/>
      <p:bldP spid="3" grpId="0"/>
      <p:bldP spid="6" grpId="0"/>
      <p:bldP spid="7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开题报告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4815</TotalTime>
  <Words>1783</Words>
  <Application>Microsoft Macintosh PowerPoint</Application>
  <PresentationFormat>Widescreen</PresentationFormat>
  <Paragraphs>554</Paragraphs>
  <Slides>43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Bananito Display</vt:lpstr>
      <vt:lpstr>Times New Roman</vt:lpstr>
      <vt:lpstr>Arial</vt:lpstr>
      <vt:lpstr>Bubblegum Sans Pro</vt:lpstr>
      <vt:lpstr>-apple-system-font</vt:lpstr>
      <vt:lpstr>FS Ahkio Regular</vt:lpstr>
      <vt:lpstr>BLOCK PRO VN</vt:lpstr>
      <vt:lpstr>等线</vt:lpstr>
      <vt:lpstr>Chalkboard SE</vt:lpstr>
      <vt:lpstr>Calibri Light</vt:lpstr>
      <vt:lpstr>Chalkboard</vt:lpstr>
      <vt:lpstr>Calibri</vt:lpstr>
      <vt:lpstr>义启紫水晶体</vt:lpstr>
      <vt:lpstr>Cambria</vt:lpstr>
      <vt:lpstr>Barmeno-ExtraBold</vt:lpstr>
      <vt:lpstr>等线 Light</vt:lpstr>
      <vt:lpstr>BANDIT BOLDITALIC</vt:lpstr>
      <vt:lpstr>Office 主题​​</vt:lpstr>
      <vt:lpstr>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开题报告3</dc:title>
  <dc:creator>张 建春</dc:creator>
  <cp:lastModifiedBy>My Hanh</cp:lastModifiedBy>
  <cp:revision>51</cp:revision>
  <dcterms:created xsi:type="dcterms:W3CDTF">2019-03-10T12:09:00Z</dcterms:created>
  <dcterms:modified xsi:type="dcterms:W3CDTF">2024-03-20T01:04:44Z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2052-11.1.0.8500</vt:lpwstr>
  </property>
</Properties>
</file>